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5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BEC"/>
    <a:srgbClr val="FFCC00"/>
    <a:srgbClr val="FFE99A"/>
    <a:srgbClr val="E6E6E6"/>
    <a:srgbClr val="FFE473"/>
    <a:srgbClr val="FF9966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653" autoAdjust="0"/>
    <p:restoredTop sz="94660"/>
  </p:normalViewPr>
  <p:slideViewPr>
    <p:cSldViewPr snapToGrid="0">
      <p:cViewPr varScale="1">
        <p:scale>
          <a:sx n="95" d="100"/>
          <a:sy n="95" d="100"/>
        </p:scale>
        <p:origin x="36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9" d="100"/>
          <a:sy n="69" d="100"/>
        </p:scale>
        <p:origin x="3264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yed%20M%20Taha\Documents\SEMESTER%201\AICTL\final%20project\found-Junction-excel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yed%20M%20Taha\Documents\SEMESTER%201\AICTL\final%20project\found-Junction-excel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Revenue</a:t>
            </a:r>
            <a:r>
              <a:rPr lang="en-US" baseline="0"/>
              <a:t> Share of each category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cked"/>
        <c:varyColors val="0"/>
        <c:ser>
          <c:idx val="0"/>
          <c:order val="0"/>
          <c:tx>
            <c:strRef>
              <c:f>Business!$G$9</c:f>
              <c:strCache>
                <c:ptCount val="1"/>
                <c:pt idx="0">
                  <c:v>Total Revenue (Rs.)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Business!$E$10:$E$16</c:f>
              <c:strCache>
                <c:ptCount val="7"/>
                <c:pt idx="0">
                  <c:v>Combo Deals</c:v>
                </c:pt>
                <c:pt idx="1">
                  <c:v>Starters</c:v>
                </c:pt>
                <c:pt idx="2">
                  <c:v>Pizzas</c:v>
                </c:pt>
                <c:pt idx="3">
                  <c:v>Burgers</c:v>
                </c:pt>
                <c:pt idx="4">
                  <c:v>Rolls &amp; Wraps</c:v>
                </c:pt>
                <c:pt idx="5">
                  <c:v>Fries</c:v>
                </c:pt>
                <c:pt idx="6">
                  <c:v>Light Veg &amp; More</c:v>
                </c:pt>
              </c:strCache>
            </c:strRef>
          </c:cat>
          <c:val>
            <c:numRef>
              <c:f>Business!$G$10:$G$16</c:f>
              <c:numCache>
                <c:formatCode>#,##0</c:formatCode>
                <c:ptCount val="7"/>
                <c:pt idx="0">
                  <c:v>40100</c:v>
                </c:pt>
                <c:pt idx="1">
                  <c:v>11580</c:v>
                </c:pt>
                <c:pt idx="2">
                  <c:v>10750</c:v>
                </c:pt>
                <c:pt idx="3">
                  <c:v>8660</c:v>
                </c:pt>
                <c:pt idx="4">
                  <c:v>8350</c:v>
                </c:pt>
                <c:pt idx="5">
                  <c:v>5590</c:v>
                </c:pt>
                <c:pt idx="6">
                  <c:v>4520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5CF-4E94-9489-6F6BF301B96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920051903"/>
        <c:axId val="920049983"/>
      </c:lineChart>
      <c:catAx>
        <c:axId val="92005190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20049983"/>
        <c:crosses val="autoZero"/>
        <c:auto val="1"/>
        <c:lblAlgn val="ctr"/>
        <c:lblOffset val="100"/>
        <c:noMultiLvlLbl val="0"/>
      </c:catAx>
      <c:valAx>
        <c:axId val="9200499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2005190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zero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Revenue</a:t>
            </a:r>
            <a:r>
              <a:rPr lang="en-US" baseline="0"/>
              <a:t> Share of each category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cked"/>
        <c:varyColors val="0"/>
        <c:ser>
          <c:idx val="0"/>
          <c:order val="0"/>
          <c:tx>
            <c:strRef>
              <c:f>Business!$G$9</c:f>
              <c:strCache>
                <c:ptCount val="1"/>
                <c:pt idx="0">
                  <c:v>Total Revenue (Rs.)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Business!$E$10:$E$16</c:f>
              <c:strCache>
                <c:ptCount val="7"/>
                <c:pt idx="0">
                  <c:v>Combo Deals</c:v>
                </c:pt>
                <c:pt idx="1">
                  <c:v>Starters</c:v>
                </c:pt>
                <c:pt idx="2">
                  <c:v>Pizzas</c:v>
                </c:pt>
                <c:pt idx="3">
                  <c:v>Burgers</c:v>
                </c:pt>
                <c:pt idx="4">
                  <c:v>Rolls &amp; Wraps</c:v>
                </c:pt>
                <c:pt idx="5">
                  <c:v>Fries</c:v>
                </c:pt>
                <c:pt idx="6">
                  <c:v>Light Veg &amp; More</c:v>
                </c:pt>
              </c:strCache>
            </c:strRef>
          </c:cat>
          <c:val>
            <c:numRef>
              <c:f>Business!$G$10:$G$16</c:f>
              <c:numCache>
                <c:formatCode>#,##0</c:formatCode>
                <c:ptCount val="7"/>
                <c:pt idx="0">
                  <c:v>40100</c:v>
                </c:pt>
                <c:pt idx="1">
                  <c:v>11580</c:v>
                </c:pt>
                <c:pt idx="2">
                  <c:v>10750</c:v>
                </c:pt>
                <c:pt idx="3">
                  <c:v>8660</c:v>
                </c:pt>
                <c:pt idx="4">
                  <c:v>8350</c:v>
                </c:pt>
                <c:pt idx="5">
                  <c:v>5590</c:v>
                </c:pt>
                <c:pt idx="6">
                  <c:v>4520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9F7-479B-A71A-0AE410EDB1B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920051903"/>
        <c:axId val="920049983"/>
      </c:lineChart>
      <c:catAx>
        <c:axId val="92005190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20049983"/>
        <c:crosses val="autoZero"/>
        <c:auto val="1"/>
        <c:lblAlgn val="ctr"/>
        <c:lblOffset val="100"/>
        <c:noMultiLvlLbl val="0"/>
      </c:catAx>
      <c:valAx>
        <c:axId val="9200499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2005190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zero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F9284B-A0D3-44C6-B422-0F2543CDE7F3}" type="datetimeFigureOut">
              <a:rPr lang="en-US" smtClean="0"/>
              <a:t>1/8/2026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0CD9C2-198B-4100-BB38-1AB74392DE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2000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0CD9C2-198B-4100-BB38-1AB74392DE5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7743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0CD9C2-198B-4100-BB38-1AB74392DE5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0971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0CD9C2-198B-4100-BB38-1AB74392DE5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6621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0CD9C2-198B-4100-BB38-1AB74392DE5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4485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0CD9C2-198B-4100-BB38-1AB74392DE5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1927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0CD9C2-198B-4100-BB38-1AB74392DE5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8407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0CD9C2-198B-4100-BB38-1AB74392DE5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7086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0CD9C2-198B-4100-BB38-1AB74392DE5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6632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0CD9C2-198B-4100-BB38-1AB74392DE5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0090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0CD9C2-198B-4100-BB38-1AB74392DE5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8729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0CD9C2-198B-4100-BB38-1AB74392DE5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2454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0CD9C2-198B-4100-BB38-1AB74392DE5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939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0CD9C2-198B-4100-BB38-1AB74392DE5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2575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0CD9C2-198B-4100-BB38-1AB74392DE5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1948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0CD9C2-198B-4100-BB38-1AB74392DE5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93409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0CD9C2-198B-4100-BB38-1AB74392DE5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9061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0CD9C2-198B-4100-BB38-1AB74392DE5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5736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CEF9DF-F3FB-BE64-BB1F-F2E289A295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2AB3E8-9D07-FA73-9849-EA655073AE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C431EA-0D48-EF9D-4760-F141A98F42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BAAD2-45E3-4122-8297-0521E4A208AB}" type="datetimeFigureOut">
              <a:rPr lang="en-US" smtClean="0"/>
              <a:t>1/8/2026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679A9B-D0CF-F89E-4195-BC24A359F5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3510A2-6D93-7F2B-8E40-0C00545E9B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3B307-623C-47C0-8839-5A71AAFE73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7693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BFCE6-E582-A7F6-4870-10D51F5CB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EE8DE9E-6655-6639-B0D7-7782283CC7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DD5087-48BB-188E-2F4B-DD5528B29F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BAAD2-45E3-4122-8297-0521E4A208AB}" type="datetimeFigureOut">
              <a:rPr lang="en-US" smtClean="0"/>
              <a:t>1/8/2026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F4C84C-8C52-9B40-5973-70D142F503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534DEF-16E3-C1AC-B1D0-77AB153A0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3B307-623C-47C0-8839-5A71AAFE73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3290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0F9FCBD-00B3-54BD-D4BC-0E1ED9B5445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CF0DD85-4386-397A-1641-2FDDC8BEFA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29D94C-EC49-E2F6-55D8-3C95B345A5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BAAD2-45E3-4122-8297-0521E4A208AB}" type="datetimeFigureOut">
              <a:rPr lang="en-US" smtClean="0"/>
              <a:t>1/8/2026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F288FB-E3E1-738B-6B6C-8D2846D427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C05D9B-BD8D-1235-FCE1-51A1D2A68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3B307-623C-47C0-8839-5A71AAFE73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3887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36A819-2C5A-622B-347C-F36711B4B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79B94F-E3E2-5B27-C0F3-FCC83EDDAA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A9822E-1E25-FE50-B21B-F07D429A4C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BAAD2-45E3-4122-8297-0521E4A208AB}" type="datetimeFigureOut">
              <a:rPr lang="en-US" smtClean="0"/>
              <a:t>1/8/2026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6E4A25-8E3E-CC89-86C4-F03D21AC10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FBC9D4-39CA-E09B-8791-B6CE893A7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3B307-623C-47C0-8839-5A71AAFE73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01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7C6A2-AC3D-303E-D824-42ADC0FD3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2BDD22-828A-305A-CC3A-1C04D15B83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D715E5-4257-EFA4-FD2D-B9C8CD4FF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BAAD2-45E3-4122-8297-0521E4A208AB}" type="datetimeFigureOut">
              <a:rPr lang="en-US" smtClean="0"/>
              <a:t>1/8/2026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68C3C0-F68B-EE5F-6FA6-339A634247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F23A17-D182-BB4F-C145-9E163ABFD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3B307-623C-47C0-8839-5A71AAFE73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5294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02A2DF-B94E-5F47-4592-3F7365A2F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E1AE6E-B542-88B2-FC8F-E06BBEF65C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B85115-DCB6-9E83-94DE-940529B6F7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8FADC0-C035-9271-C0B2-3973C1626E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BAAD2-45E3-4122-8297-0521E4A208AB}" type="datetimeFigureOut">
              <a:rPr lang="en-US" smtClean="0"/>
              <a:t>1/8/2026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FA3467-156F-7984-4599-4DA926486C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43D87B-526D-A35F-0A4B-CB71558C4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3B307-623C-47C0-8839-5A71AAFE73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1158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398C0E-4D72-3765-81EB-60C338DB03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E9B98D-AB0A-B520-883F-E471FB0ACD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93A11D-2721-F090-D3CC-5A8367CD96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5B452A4-1C6D-BACC-543D-DF6A92F7314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F94B1A2-E4D2-E88C-EF12-429961688BB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39E8337-885C-990B-C598-647DF93F96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BAAD2-45E3-4122-8297-0521E4A208AB}" type="datetimeFigureOut">
              <a:rPr lang="en-US" smtClean="0"/>
              <a:t>1/8/2026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E7D65BC-23ED-153B-EBA6-F6BF902557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D2EA042-5DA1-DD77-2F74-51F66DCF4A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3B307-623C-47C0-8839-5A71AAFE733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86249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1A6277-392D-8D68-CF97-ED0A6B978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E42F628-EB52-5D8C-C910-AAED4877F5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BAAD2-45E3-4122-8297-0521E4A208AB}" type="datetimeFigureOut">
              <a:rPr lang="en-US" smtClean="0"/>
              <a:t>1/8/2026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5194FA-ED15-3959-759C-4A6D8A8053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8AD5B1-B58C-51E9-B47B-C0CCF03BBC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3B307-623C-47C0-8839-5A71AAFE73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3517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29C189E-D1FC-C7E8-FFE0-5FC780118C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BAAD2-45E3-4122-8297-0521E4A208AB}" type="datetimeFigureOut">
              <a:rPr lang="en-US" smtClean="0"/>
              <a:t>1/8/2026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37E7625-2511-D79B-CBF9-0FF615A26B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ED1AA0-2CC1-98DE-A676-B2D440C5C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3B307-623C-47C0-8839-5A71AAFE73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5525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5C7D4-D006-8C53-A61F-7A96F9A54A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5A2994-59E4-C724-3B98-22198275C8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FC64EE-525F-94C4-6119-43FF5485A1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016562-5CA1-66BC-F2AE-B7E506CA8B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BAAD2-45E3-4122-8297-0521E4A208AB}" type="datetimeFigureOut">
              <a:rPr lang="en-US" smtClean="0"/>
              <a:t>1/8/2026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DA15B1-D95E-313F-7984-FE6C84308F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4217FD-D7EC-4E0F-1193-677D011831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3B307-623C-47C0-8839-5A71AAFE73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5999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A9320-7470-FFDB-A301-E791AB0DC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BC7E1B3-5644-AFCA-0605-C200C3B658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BE2387-3D74-361F-1299-E37C9898B9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0D9AF0-F78E-38A3-8885-AA618CC1E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BAAD2-45E3-4122-8297-0521E4A208AB}" type="datetimeFigureOut">
              <a:rPr lang="en-US" smtClean="0"/>
              <a:t>1/8/2026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DFD7B9-E901-E9C7-E0D3-6A08F63076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89B7AD-7F3D-382D-BE04-0D3D634D6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3B307-623C-47C0-8839-5A71AAFE73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5803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85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50649A2-6D07-0F91-2492-CD2802CE7B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06C1A6-CF93-1494-7540-F6F2803788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35E509-88A0-229B-0146-4723B949F4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FBAAD2-45E3-4122-8297-0521E4A208AB}" type="datetimeFigureOut">
              <a:rPr lang="en-US" smtClean="0"/>
              <a:t>1/8/2026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B93A0-259C-D20C-0CC5-B38E536201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99E4DB-76D8-8567-B28D-0FA1932E83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13B307-623C-47C0-8839-5A71AAFE7336}" type="slidenum">
              <a:rPr lang="en-US" smtClean="0"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B4371F1-6115-9D56-1352-F8E7D0CFDF33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3811" y="5638067"/>
            <a:ext cx="1257179" cy="1257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1574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microsoft.com/office/2007/relationships/hdphoto" Target="../media/hdphoto2.wdp"/><Relationship Id="rId3" Type="http://schemas.openxmlformats.org/officeDocument/2006/relationships/image" Target="../media/image6.jpg"/><Relationship Id="rId7" Type="http://schemas.openxmlformats.org/officeDocument/2006/relationships/image" Target="../media/image5.pn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g"/><Relationship Id="rId11" Type="http://schemas.openxmlformats.org/officeDocument/2006/relationships/image" Target="../media/image19.png"/><Relationship Id="rId5" Type="http://schemas.microsoft.com/office/2007/relationships/hdphoto" Target="../media/hdphoto1.wdp"/><Relationship Id="rId10" Type="http://schemas.openxmlformats.org/officeDocument/2006/relationships/image" Target="../media/image8.jpg"/><Relationship Id="rId4" Type="http://schemas.openxmlformats.org/officeDocument/2006/relationships/image" Target="../media/image11.png"/><Relationship Id="rId9" Type="http://schemas.openxmlformats.org/officeDocument/2006/relationships/image" Target="../media/image7.jp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2.png"/><Relationship Id="rId3" Type="http://schemas.openxmlformats.org/officeDocument/2006/relationships/image" Target="../media/image10.jpeg"/><Relationship Id="rId7" Type="http://schemas.openxmlformats.org/officeDocument/2006/relationships/image" Target="../media/image4.jpg"/><Relationship Id="rId12" Type="http://schemas.openxmlformats.org/officeDocument/2006/relationships/image" Target="../media/image6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11" Type="http://schemas.openxmlformats.org/officeDocument/2006/relationships/image" Target="../media/image8.jpg"/><Relationship Id="rId5" Type="http://schemas.microsoft.com/office/2007/relationships/hdphoto" Target="../media/hdphoto1.wdp"/><Relationship Id="rId10" Type="http://schemas.openxmlformats.org/officeDocument/2006/relationships/image" Target="../media/image7.jpg"/><Relationship Id="rId4" Type="http://schemas.openxmlformats.org/officeDocument/2006/relationships/image" Target="../media/image11.png"/><Relationship Id="rId9" Type="http://schemas.openxmlformats.org/officeDocument/2006/relationships/image" Target="../media/image9.png"/><Relationship Id="rId14" Type="http://schemas.microsoft.com/office/2007/relationships/hdphoto" Target="../media/hdphoto2.wdp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0.jpe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g"/><Relationship Id="rId11" Type="http://schemas.openxmlformats.org/officeDocument/2006/relationships/image" Target="../media/image5.png"/><Relationship Id="rId5" Type="http://schemas.microsoft.com/office/2007/relationships/hdphoto" Target="../media/hdphoto1.wdp"/><Relationship Id="rId10" Type="http://schemas.openxmlformats.org/officeDocument/2006/relationships/image" Target="../media/image6.jpg"/><Relationship Id="rId4" Type="http://schemas.openxmlformats.org/officeDocument/2006/relationships/image" Target="../media/image11.png"/><Relationship Id="rId9" Type="http://schemas.openxmlformats.org/officeDocument/2006/relationships/image" Target="../media/image8.jp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10.jpe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g"/><Relationship Id="rId11" Type="http://schemas.openxmlformats.org/officeDocument/2006/relationships/image" Target="../media/image5.png"/><Relationship Id="rId5" Type="http://schemas.microsoft.com/office/2007/relationships/hdphoto" Target="../media/hdphoto1.wdp"/><Relationship Id="rId10" Type="http://schemas.openxmlformats.org/officeDocument/2006/relationships/image" Target="../media/image6.jpg"/><Relationship Id="rId4" Type="http://schemas.openxmlformats.org/officeDocument/2006/relationships/image" Target="../media/image11.png"/><Relationship Id="rId9" Type="http://schemas.openxmlformats.org/officeDocument/2006/relationships/image" Target="../media/image8.jp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image" Target="../media/image20.jpeg"/><Relationship Id="rId7" Type="http://schemas.openxmlformats.org/officeDocument/2006/relationships/image" Target="../media/image7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chart" Target="../charts/chart1.xml"/><Relationship Id="rId5" Type="http://schemas.microsoft.com/office/2007/relationships/hdphoto" Target="../media/hdphoto1.wdp"/><Relationship Id="rId10" Type="http://schemas.openxmlformats.org/officeDocument/2006/relationships/image" Target="../media/image5.png"/><Relationship Id="rId4" Type="http://schemas.openxmlformats.org/officeDocument/2006/relationships/image" Target="../media/image11.png"/><Relationship Id="rId9" Type="http://schemas.openxmlformats.org/officeDocument/2006/relationships/image" Target="../media/image6.jp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13" Type="http://schemas.openxmlformats.org/officeDocument/2006/relationships/chart" Target="../charts/chart2.xml"/><Relationship Id="rId3" Type="http://schemas.openxmlformats.org/officeDocument/2006/relationships/image" Target="../media/image10.jpeg"/><Relationship Id="rId7" Type="http://schemas.openxmlformats.org/officeDocument/2006/relationships/image" Target="../media/image7.jpg"/><Relationship Id="rId12" Type="http://schemas.openxmlformats.org/officeDocument/2006/relationships/image" Target="../media/image3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4.jpg"/><Relationship Id="rId5" Type="http://schemas.microsoft.com/office/2007/relationships/hdphoto" Target="../media/hdphoto1.wdp"/><Relationship Id="rId10" Type="http://schemas.openxmlformats.org/officeDocument/2006/relationships/image" Target="../media/image5.png"/><Relationship Id="rId4" Type="http://schemas.openxmlformats.org/officeDocument/2006/relationships/image" Target="../media/image11.png"/><Relationship Id="rId9" Type="http://schemas.openxmlformats.org/officeDocument/2006/relationships/image" Target="../media/image6.jp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image" Target="../media/image11.png"/><Relationship Id="rId7" Type="http://schemas.openxmlformats.org/officeDocument/2006/relationships/image" Target="../media/image8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g"/><Relationship Id="rId11" Type="http://schemas.openxmlformats.org/officeDocument/2006/relationships/image" Target="../media/image3.jpg"/><Relationship Id="rId5" Type="http://schemas.openxmlformats.org/officeDocument/2006/relationships/image" Target="../media/image9.png"/><Relationship Id="rId10" Type="http://schemas.openxmlformats.org/officeDocument/2006/relationships/image" Target="../media/image4.jpg"/><Relationship Id="rId4" Type="http://schemas.microsoft.com/office/2007/relationships/hdphoto" Target="../media/hdphoto1.wdp"/><Relationship Id="rId9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image" Target="../media/image3.jpg"/><Relationship Id="rId7" Type="http://schemas.openxmlformats.org/officeDocument/2006/relationships/image" Target="../media/image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g"/><Relationship Id="rId5" Type="http://schemas.openxmlformats.org/officeDocument/2006/relationships/image" Target="../media/image5.png"/><Relationship Id="rId4" Type="http://schemas.openxmlformats.org/officeDocument/2006/relationships/image" Target="../media/image4.jp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image" Target="../media/image10.jpeg"/><Relationship Id="rId7" Type="http://schemas.openxmlformats.org/officeDocument/2006/relationships/image" Target="../media/image7.jpg"/><Relationship Id="rId12" Type="http://schemas.microsoft.com/office/2007/relationships/hdphoto" Target="../media/hdphoto1.wd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3.jpg"/><Relationship Id="rId4" Type="http://schemas.openxmlformats.org/officeDocument/2006/relationships/image" Target="../media/image4.jpg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image" Target="../media/image9.png"/><Relationship Id="rId7" Type="http://schemas.openxmlformats.org/officeDocument/2006/relationships/image" Target="../media/image7.jpg"/><Relationship Id="rId12" Type="http://schemas.microsoft.com/office/2007/relationships/hdphoto" Target="../media/hdphoto2.wd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g"/><Relationship Id="rId11" Type="http://schemas.openxmlformats.org/officeDocument/2006/relationships/image" Target="../media/image12.png"/><Relationship Id="rId5" Type="http://schemas.openxmlformats.org/officeDocument/2006/relationships/image" Target="../media/image5.png"/><Relationship Id="rId10" Type="http://schemas.microsoft.com/office/2007/relationships/hdphoto" Target="../media/hdphoto1.wdp"/><Relationship Id="rId4" Type="http://schemas.openxmlformats.org/officeDocument/2006/relationships/image" Target="../media/image4.jpg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13" Type="http://schemas.openxmlformats.org/officeDocument/2006/relationships/image" Target="../media/image14.png"/><Relationship Id="rId3" Type="http://schemas.openxmlformats.org/officeDocument/2006/relationships/image" Target="../media/image10.jpeg"/><Relationship Id="rId7" Type="http://schemas.openxmlformats.org/officeDocument/2006/relationships/image" Target="../media/image5.png"/><Relationship Id="rId12" Type="http://schemas.openxmlformats.org/officeDocument/2006/relationships/image" Target="../media/image13.png"/><Relationship Id="rId17" Type="http://schemas.microsoft.com/office/2007/relationships/hdphoto" Target="../media/hdphoto2.wdp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g"/><Relationship Id="rId11" Type="http://schemas.openxmlformats.org/officeDocument/2006/relationships/image" Target="../media/image9.png"/><Relationship Id="rId5" Type="http://schemas.microsoft.com/office/2007/relationships/hdphoto" Target="../media/hdphoto1.wdp"/><Relationship Id="rId15" Type="http://schemas.openxmlformats.org/officeDocument/2006/relationships/image" Target="../media/image16.png"/><Relationship Id="rId10" Type="http://schemas.openxmlformats.org/officeDocument/2006/relationships/image" Target="../media/image8.jpg"/><Relationship Id="rId4" Type="http://schemas.openxmlformats.org/officeDocument/2006/relationships/image" Target="../media/image11.png"/><Relationship Id="rId9" Type="http://schemas.openxmlformats.org/officeDocument/2006/relationships/image" Target="../media/image7.jpg"/><Relationship Id="rId1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13" Type="http://schemas.openxmlformats.org/officeDocument/2006/relationships/image" Target="../media/image15.png"/><Relationship Id="rId3" Type="http://schemas.openxmlformats.org/officeDocument/2006/relationships/image" Target="../media/image7.jpg"/><Relationship Id="rId7" Type="http://schemas.openxmlformats.org/officeDocument/2006/relationships/image" Target="../media/image5.pn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6" Type="http://schemas.microsoft.com/office/2007/relationships/hdphoto" Target="../media/hdphoto2.wdp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g"/><Relationship Id="rId11" Type="http://schemas.openxmlformats.org/officeDocument/2006/relationships/image" Target="../media/image13.png"/><Relationship Id="rId5" Type="http://schemas.microsoft.com/office/2007/relationships/hdphoto" Target="../media/hdphoto1.wdp"/><Relationship Id="rId15" Type="http://schemas.openxmlformats.org/officeDocument/2006/relationships/image" Target="../media/image12.png"/><Relationship Id="rId10" Type="http://schemas.openxmlformats.org/officeDocument/2006/relationships/image" Target="../media/image9.png"/><Relationship Id="rId4" Type="http://schemas.openxmlformats.org/officeDocument/2006/relationships/image" Target="../media/image11.png"/><Relationship Id="rId9" Type="http://schemas.openxmlformats.org/officeDocument/2006/relationships/image" Target="../media/image8.jpg"/><Relationship Id="rId1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8.jpg"/><Relationship Id="rId18" Type="http://schemas.openxmlformats.org/officeDocument/2006/relationships/image" Target="../media/image12.png"/><Relationship Id="rId3" Type="http://schemas.openxmlformats.org/officeDocument/2006/relationships/image" Target="../media/image10.jpeg"/><Relationship Id="rId7" Type="http://schemas.openxmlformats.org/officeDocument/2006/relationships/image" Target="../media/image16.png"/><Relationship Id="rId12" Type="http://schemas.openxmlformats.org/officeDocument/2006/relationships/image" Target="../media/image6.jpg"/><Relationship Id="rId17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image" Target="../media/image5.png"/><Relationship Id="rId5" Type="http://schemas.openxmlformats.org/officeDocument/2006/relationships/image" Target="../media/image14.png"/><Relationship Id="rId15" Type="http://schemas.openxmlformats.org/officeDocument/2006/relationships/image" Target="../media/image7.jpg"/><Relationship Id="rId10" Type="http://schemas.openxmlformats.org/officeDocument/2006/relationships/image" Target="../media/image4.jpg"/><Relationship Id="rId19" Type="http://schemas.microsoft.com/office/2007/relationships/hdphoto" Target="../media/hdphoto2.wdp"/><Relationship Id="rId4" Type="http://schemas.openxmlformats.org/officeDocument/2006/relationships/image" Target="../media/image13.png"/><Relationship Id="rId9" Type="http://schemas.microsoft.com/office/2007/relationships/hdphoto" Target="../media/hdphoto1.wdp"/><Relationship Id="rId1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13" Type="http://schemas.openxmlformats.org/officeDocument/2006/relationships/image" Target="../media/image12.png"/><Relationship Id="rId3" Type="http://schemas.openxmlformats.org/officeDocument/2006/relationships/image" Target="../media/image8.jpg"/><Relationship Id="rId7" Type="http://schemas.openxmlformats.org/officeDocument/2006/relationships/image" Target="../media/image5.pn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g"/><Relationship Id="rId11" Type="http://schemas.openxmlformats.org/officeDocument/2006/relationships/image" Target="../media/image17.png"/><Relationship Id="rId5" Type="http://schemas.microsoft.com/office/2007/relationships/hdphoto" Target="../media/hdphoto1.wdp"/><Relationship Id="rId10" Type="http://schemas.openxmlformats.org/officeDocument/2006/relationships/image" Target="../media/image7.jpg"/><Relationship Id="rId4" Type="http://schemas.openxmlformats.org/officeDocument/2006/relationships/image" Target="../media/image11.png"/><Relationship Id="rId9" Type="http://schemas.openxmlformats.org/officeDocument/2006/relationships/image" Target="../media/image9.png"/><Relationship Id="rId14" Type="http://schemas.microsoft.com/office/2007/relationships/hdphoto" Target="../media/hdphoto2.wdp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13" Type="http://schemas.openxmlformats.org/officeDocument/2006/relationships/image" Target="../media/image18.png"/><Relationship Id="rId3" Type="http://schemas.openxmlformats.org/officeDocument/2006/relationships/image" Target="../media/image10.jpeg"/><Relationship Id="rId7" Type="http://schemas.openxmlformats.org/officeDocument/2006/relationships/image" Target="../media/image5.pn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6" Type="http://schemas.microsoft.com/office/2007/relationships/hdphoto" Target="../media/hdphoto2.wdp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g"/><Relationship Id="rId11" Type="http://schemas.openxmlformats.org/officeDocument/2006/relationships/image" Target="../media/image8.jpg"/><Relationship Id="rId5" Type="http://schemas.microsoft.com/office/2007/relationships/hdphoto" Target="../media/hdphoto1.wdp"/><Relationship Id="rId15" Type="http://schemas.openxmlformats.org/officeDocument/2006/relationships/image" Target="../media/image12.png"/><Relationship Id="rId10" Type="http://schemas.openxmlformats.org/officeDocument/2006/relationships/image" Target="../media/image7.jpg"/><Relationship Id="rId4" Type="http://schemas.openxmlformats.org/officeDocument/2006/relationships/image" Target="../media/image11.png"/><Relationship Id="rId9" Type="http://schemas.openxmlformats.org/officeDocument/2006/relationships/image" Target="../media/image9.png"/><Relationship Id="rId1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DC83932-2093-2D8E-99C6-E3E8BEE07490}"/>
              </a:ext>
            </a:extLst>
          </p:cNvPr>
          <p:cNvSpPr txBox="1"/>
          <p:nvPr/>
        </p:nvSpPr>
        <p:spPr>
          <a:xfrm>
            <a:off x="5081751" y="5969876"/>
            <a:ext cx="20284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Food</a:t>
            </a:r>
            <a:r>
              <a:rPr lang="en-US" sz="2400" b="1" i="1" dirty="0">
                <a:solidFill>
                  <a:schemeClr val="accent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sz="2400" b="1" i="1" dirty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Junction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182414-FD15-3C02-9FBC-0436D4421C03}"/>
              </a:ext>
            </a:extLst>
          </p:cNvPr>
          <p:cNvSpPr txBox="1"/>
          <p:nvPr/>
        </p:nvSpPr>
        <p:spPr>
          <a:xfrm>
            <a:off x="840828" y="2413337"/>
            <a:ext cx="458251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Group Members: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Muhammad Junaid Dhillon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Hammad Ijaz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Syed Muhammad Taha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Shahmeer Khan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Soban Chatta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Muhammad Qasim</a:t>
            </a:r>
            <a:endParaRPr lang="en-US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35C8981C-44CE-478B-53F4-6FE7965DB1D3}"/>
              </a:ext>
            </a:extLst>
          </p:cNvPr>
          <p:cNvSpPr/>
          <p:nvPr/>
        </p:nvSpPr>
        <p:spPr>
          <a:xfrm rot="3123701">
            <a:off x="6584676" y="-1348596"/>
            <a:ext cx="5737334" cy="7000646"/>
          </a:xfrm>
          <a:custGeom>
            <a:avLst/>
            <a:gdLst>
              <a:gd name="connsiteX0" fmla="*/ 6872405 w 7979883"/>
              <a:gd name="connsiteY0" fmla="*/ 7629396 h 9774446"/>
              <a:gd name="connsiteX1" fmla="*/ 6943015 w 7979883"/>
              <a:gd name="connsiteY1" fmla="*/ 7539059 h 9774446"/>
              <a:gd name="connsiteX2" fmla="*/ 7718214 w 7979883"/>
              <a:gd name="connsiteY2" fmla="*/ 7492759 h 9774446"/>
              <a:gd name="connsiteX3" fmla="*/ 7714879 w 7979883"/>
              <a:gd name="connsiteY3" fmla="*/ 8269332 h 9774446"/>
              <a:gd name="connsiteX4" fmla="*/ 6939680 w 7979883"/>
              <a:gd name="connsiteY4" fmla="*/ 8315632 h 9774446"/>
              <a:gd name="connsiteX5" fmla="*/ 6872405 w 7979883"/>
              <a:gd name="connsiteY5" fmla="*/ 7629396 h 9774446"/>
              <a:gd name="connsiteX6" fmla="*/ 6655421 w 7979883"/>
              <a:gd name="connsiteY6" fmla="*/ 2090126 h 9774446"/>
              <a:gd name="connsiteX7" fmla="*/ 7979883 w 7979883"/>
              <a:gd name="connsiteY7" fmla="*/ 3122615 h 9774446"/>
              <a:gd name="connsiteX8" fmla="*/ 7979883 w 7979883"/>
              <a:gd name="connsiteY8" fmla="*/ 6546964 h 9774446"/>
              <a:gd name="connsiteX9" fmla="*/ 7358710 w 7979883"/>
              <a:gd name="connsiteY9" fmla="*/ 7168136 h 9774446"/>
              <a:gd name="connsiteX10" fmla="*/ 7276594 w 7979883"/>
              <a:gd name="connsiteY10" fmla="*/ 7168137 h 9774446"/>
              <a:gd name="connsiteX11" fmla="*/ 6655421 w 7979883"/>
              <a:gd name="connsiteY11" fmla="*/ 6546964 h 9774446"/>
              <a:gd name="connsiteX12" fmla="*/ 4751053 w 7979883"/>
              <a:gd name="connsiteY12" fmla="*/ 605570 h 9774446"/>
              <a:gd name="connsiteX13" fmla="*/ 6268980 w 7979883"/>
              <a:gd name="connsiteY13" fmla="*/ 1788875 h 9774446"/>
              <a:gd name="connsiteX14" fmla="*/ 6268980 w 7979883"/>
              <a:gd name="connsiteY14" fmla="*/ 8245844 h 9774446"/>
              <a:gd name="connsiteX15" fmla="*/ 5557072 w 7979883"/>
              <a:gd name="connsiteY15" fmla="*/ 8957751 h 9774446"/>
              <a:gd name="connsiteX16" fmla="*/ 5462961 w 7979883"/>
              <a:gd name="connsiteY16" fmla="*/ 8957752 h 9774446"/>
              <a:gd name="connsiteX17" fmla="*/ 4751053 w 7979883"/>
              <a:gd name="connsiteY17" fmla="*/ 8245844 h 9774446"/>
              <a:gd name="connsiteX18" fmla="*/ 1790260 w 7979883"/>
              <a:gd name="connsiteY18" fmla="*/ 2801573 h 9774446"/>
              <a:gd name="connsiteX19" fmla="*/ 3974236 w 7979883"/>
              <a:gd name="connsiteY19" fmla="*/ 0 h 9774446"/>
              <a:gd name="connsiteX20" fmla="*/ 4548287 w 7979883"/>
              <a:gd name="connsiteY20" fmla="*/ 447503 h 9774446"/>
              <a:gd name="connsiteX21" fmla="*/ 4548286 w 7979883"/>
              <a:gd name="connsiteY21" fmla="*/ 8480931 h 9774446"/>
              <a:gd name="connsiteX22" fmla="*/ 3254771 w 7979883"/>
              <a:gd name="connsiteY22" fmla="*/ 9774446 h 9774446"/>
              <a:gd name="connsiteX23" fmla="*/ 3083775 w 7979883"/>
              <a:gd name="connsiteY23" fmla="*/ 9774446 h 9774446"/>
              <a:gd name="connsiteX24" fmla="*/ 1790260 w 7979883"/>
              <a:gd name="connsiteY24" fmla="*/ 8480931 h 9774446"/>
              <a:gd name="connsiteX25" fmla="*/ 0 w 7979883"/>
              <a:gd name="connsiteY25" fmla="*/ 5098093 h 9774446"/>
              <a:gd name="connsiteX26" fmla="*/ 1557621 w 7979883"/>
              <a:gd name="connsiteY26" fmla="*/ 3100000 h 9774446"/>
              <a:gd name="connsiteX27" fmla="*/ 1557620 w 7979883"/>
              <a:gd name="connsiteY27" fmla="*/ 6629548 h 9774446"/>
              <a:gd name="connsiteX28" fmla="*/ 827096 w 7979883"/>
              <a:gd name="connsiteY28" fmla="*/ 7360072 h 9774446"/>
              <a:gd name="connsiteX29" fmla="*/ 730525 w 7979883"/>
              <a:gd name="connsiteY29" fmla="*/ 7360072 h 9774446"/>
              <a:gd name="connsiteX30" fmla="*/ 0 w 7979883"/>
              <a:gd name="connsiteY30" fmla="*/ 6629548 h 9774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7979883" h="9774446">
                <a:moveTo>
                  <a:pt x="6872405" y="7629396"/>
                </a:moveTo>
                <a:cubicBezTo>
                  <a:pt x="6892604" y="7597749"/>
                  <a:pt x="6916142" y="7567463"/>
                  <a:pt x="6943015" y="7539059"/>
                </a:cubicBezTo>
                <a:cubicBezTo>
                  <a:pt x="7158001" y="7311829"/>
                  <a:pt x="7505069" y="7291099"/>
                  <a:pt x="7718214" y="7492759"/>
                </a:cubicBezTo>
                <a:cubicBezTo>
                  <a:pt x="7931358" y="7694418"/>
                  <a:pt x="7929865" y="8042102"/>
                  <a:pt x="7714879" y="8269332"/>
                </a:cubicBezTo>
                <a:cubicBezTo>
                  <a:pt x="7499893" y="8496562"/>
                  <a:pt x="7152824" y="8517292"/>
                  <a:pt x="6939680" y="8315632"/>
                </a:cubicBezTo>
                <a:cubicBezTo>
                  <a:pt x="6753178" y="8139180"/>
                  <a:pt x="6731009" y="7850929"/>
                  <a:pt x="6872405" y="7629396"/>
                </a:cubicBezTo>
                <a:close/>
                <a:moveTo>
                  <a:pt x="6655421" y="2090126"/>
                </a:moveTo>
                <a:lnTo>
                  <a:pt x="7979883" y="3122615"/>
                </a:lnTo>
                <a:lnTo>
                  <a:pt x="7979883" y="6546964"/>
                </a:lnTo>
                <a:cubicBezTo>
                  <a:pt x="7979883" y="6890028"/>
                  <a:pt x="7701774" y="7168137"/>
                  <a:pt x="7358710" y="7168136"/>
                </a:cubicBezTo>
                <a:lnTo>
                  <a:pt x="7276594" y="7168137"/>
                </a:lnTo>
                <a:cubicBezTo>
                  <a:pt x="6933530" y="7168137"/>
                  <a:pt x="6655421" y="6890027"/>
                  <a:pt x="6655421" y="6546964"/>
                </a:cubicBezTo>
                <a:close/>
                <a:moveTo>
                  <a:pt x="4751053" y="605570"/>
                </a:moveTo>
                <a:lnTo>
                  <a:pt x="6268980" y="1788875"/>
                </a:lnTo>
                <a:lnTo>
                  <a:pt x="6268980" y="8245844"/>
                </a:lnTo>
                <a:cubicBezTo>
                  <a:pt x="6268980" y="8639020"/>
                  <a:pt x="5950248" y="8957752"/>
                  <a:pt x="5557072" y="8957751"/>
                </a:cubicBezTo>
                <a:lnTo>
                  <a:pt x="5462961" y="8957752"/>
                </a:lnTo>
                <a:cubicBezTo>
                  <a:pt x="5069785" y="8957752"/>
                  <a:pt x="4751053" y="8639020"/>
                  <a:pt x="4751053" y="8245844"/>
                </a:cubicBezTo>
                <a:close/>
                <a:moveTo>
                  <a:pt x="1790260" y="2801573"/>
                </a:moveTo>
                <a:lnTo>
                  <a:pt x="3974236" y="0"/>
                </a:lnTo>
                <a:lnTo>
                  <a:pt x="4548287" y="447503"/>
                </a:lnTo>
                <a:lnTo>
                  <a:pt x="4548286" y="8480931"/>
                </a:lnTo>
                <a:cubicBezTo>
                  <a:pt x="4548286" y="9195320"/>
                  <a:pt x="3969160" y="9774446"/>
                  <a:pt x="3254771" y="9774446"/>
                </a:cubicBezTo>
                <a:lnTo>
                  <a:pt x="3083775" y="9774446"/>
                </a:lnTo>
                <a:cubicBezTo>
                  <a:pt x="2369386" y="9774445"/>
                  <a:pt x="1790260" y="9195320"/>
                  <a:pt x="1790260" y="8480931"/>
                </a:cubicBezTo>
                <a:close/>
                <a:moveTo>
                  <a:pt x="0" y="5098093"/>
                </a:moveTo>
                <a:lnTo>
                  <a:pt x="1557621" y="3100000"/>
                </a:lnTo>
                <a:lnTo>
                  <a:pt x="1557620" y="6629548"/>
                </a:lnTo>
                <a:cubicBezTo>
                  <a:pt x="1557620" y="7033005"/>
                  <a:pt x="1230553" y="7360072"/>
                  <a:pt x="827096" y="7360072"/>
                </a:cubicBezTo>
                <a:lnTo>
                  <a:pt x="730525" y="7360072"/>
                </a:lnTo>
                <a:cubicBezTo>
                  <a:pt x="327068" y="7360072"/>
                  <a:pt x="2" y="7033005"/>
                  <a:pt x="0" y="6629548"/>
                </a:cubicBezTo>
                <a:close/>
              </a:path>
            </a:pathLst>
          </a:custGeom>
          <a:blipFill dpi="0" rotWithShape="0">
            <a:blip r:embed="rId3">
              <a:alphaModFix amt="95000"/>
            </a:blip>
            <a:srcRect/>
            <a:stretch>
              <a:fillRect/>
            </a:stretch>
          </a:blipFill>
          <a:ln>
            <a:noFill/>
          </a:ln>
          <a:effectLst>
            <a:innerShdw blurRad="50800" dist="50800" dir="13500000">
              <a:prstClr val="black">
                <a:alpha val="4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865DCD6-9738-80A0-3304-427138FA470B}"/>
              </a:ext>
            </a:extLst>
          </p:cNvPr>
          <p:cNvSpPr/>
          <p:nvPr/>
        </p:nvSpPr>
        <p:spPr>
          <a:xfrm>
            <a:off x="497711" y="1412111"/>
            <a:ext cx="4305783" cy="729205"/>
          </a:xfrm>
          <a:prstGeom prst="rect">
            <a:avLst/>
          </a:prstGeom>
          <a:solidFill>
            <a:srgbClr val="FFFBEC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Title : Online Restaurant</a:t>
            </a:r>
          </a:p>
        </p:txBody>
      </p:sp>
    </p:spTree>
    <p:extLst>
      <p:ext uri="{BB962C8B-B14F-4D97-AF65-F5344CB8AC3E}">
        <p14:creationId xmlns:p14="http://schemas.microsoft.com/office/powerpoint/2010/main" val="2278295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610ED57-329B-6A7B-881F-AC7E5642AC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Oval 29">
            <a:extLst>
              <a:ext uri="{FF2B5EF4-FFF2-40B4-BE49-F238E27FC236}">
                <a16:creationId xmlns:a16="http://schemas.microsoft.com/office/drawing/2014/main" id="{ADE34F73-6F65-343E-E31D-7D1030FFA96B}"/>
              </a:ext>
            </a:extLst>
          </p:cNvPr>
          <p:cNvSpPr/>
          <p:nvPr/>
        </p:nvSpPr>
        <p:spPr>
          <a:xfrm>
            <a:off x="-5563221" y="830881"/>
            <a:ext cx="5222064" cy="5196238"/>
          </a:xfrm>
          <a:prstGeom prst="ellipse">
            <a:avLst/>
          </a:prstGeom>
          <a:noFill/>
          <a:ln w="50800" cap="rnd">
            <a:solidFill>
              <a:schemeClr val="accent2"/>
            </a:solidFill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99BFFF2C-698D-2B54-E627-FC70ACAD0F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48816" y1="28471" x2="48816" y2="28471"/>
                        <a14:foregroundMark x1="41587" y1="32758" x2="41587" y2="32758"/>
                        <a14:foregroundMark x1="55534" y1="22585" x2="55534" y2="22585"/>
                        <a14:foregroundMark x1="46897" y1="15611" x2="46897" y2="15611"/>
                        <a14:foregroundMark x1="60333" y1="36340" x2="60333" y2="36340"/>
                        <a14:foregroundMark x1="61100" y1="30582" x2="61100" y2="30582"/>
                        <a14:foregroundMark x1="39283" y1="36084" x2="39283" y2="36084"/>
                        <a14:foregroundMark x1="18362" y1="58349" x2="18362" y2="58349"/>
                        <a14:foregroundMark x1="43698" y1="57262" x2="43698" y2="57262"/>
                        <a14:foregroundMark x1="72489" y1="60013" x2="72489" y2="60013"/>
                        <a14:foregroundMark x1="34869" y1="65323" x2="34869" y2="65323"/>
                        <a14:foregroundMark x1="39155" y1="65451" x2="39155" y2="65451"/>
                        <a14:foregroundMark x1="41715" y1="65451" x2="41715" y2="65451"/>
                        <a14:foregroundMark x1="44018" y1="65771" x2="44018" y2="65771"/>
                        <a14:foregroundMark x1="46385" y1="65451" x2="46385" y2="65451"/>
                        <a14:foregroundMark x1="48816" y1="65771" x2="48816" y2="65771"/>
                        <a14:foregroundMark x1="50800" y1="65771" x2="50800" y2="65771"/>
                        <a14:foregroundMark x1="55214" y1="65323" x2="55214" y2="65323"/>
                        <a14:foregroundMark x1="58669" y1="65579" x2="58669" y2="65579"/>
                        <a14:foregroundMark x1="62188" y1="65771" x2="62188" y2="65771"/>
                        <a14:foregroundMark x1="65195" y1="65899" x2="65195" y2="65899"/>
                        <a14:foregroundMark x1="68842" y1="66091" x2="68842" y2="66091"/>
                        <a14:foregroundMark x1="31414" y1="65579" x2="31414" y2="65579"/>
                        <a14:foregroundMark x1="52911" y1="69226" x2="52911" y2="6922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915626" y="2506052"/>
            <a:ext cx="2031136" cy="2031136"/>
          </a:xfrm>
          <a:prstGeom prst="rect">
            <a:avLst/>
          </a:prstGeom>
        </p:spPr>
      </p:pic>
      <p:pic>
        <p:nvPicPr>
          <p:cNvPr id="18" name="Picture 17" descr="Pizza">
            <a:extLst>
              <a:ext uri="{FF2B5EF4-FFF2-40B4-BE49-F238E27FC236}">
                <a16:creationId xmlns:a16="http://schemas.microsoft.com/office/drawing/2014/main" id="{50EEDAE8-F125-1429-447A-7CD1EB845EC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08" r="32924" b="3608"/>
          <a:stretch>
            <a:fillRect/>
          </a:stretch>
        </p:blipFill>
        <p:spPr>
          <a:xfrm rot="7277874">
            <a:off x="-4450262" y="3663888"/>
            <a:ext cx="1414365" cy="2112921"/>
          </a:xfrm>
          <a:custGeom>
            <a:avLst/>
            <a:gdLst>
              <a:gd name="connsiteX0" fmla="*/ 1096131 w 1414365"/>
              <a:gd name="connsiteY0" fmla="*/ 0 h 2112921"/>
              <a:gd name="connsiteX1" fmla="*/ 1127670 w 1414365"/>
              <a:gd name="connsiteY1" fmla="*/ 0 h 2112921"/>
              <a:gd name="connsiteX2" fmla="*/ 1249174 w 1414365"/>
              <a:gd name="connsiteY2" fmla="*/ 239552 h 2112921"/>
              <a:gd name="connsiteX3" fmla="*/ 1120692 w 1414365"/>
              <a:gd name="connsiteY3" fmla="*/ 2112921 h 2112921"/>
              <a:gd name="connsiteX4" fmla="*/ 0 w 1414365"/>
              <a:gd name="connsiteY4" fmla="*/ 1485171 h 2112921"/>
              <a:gd name="connsiteX5" fmla="*/ 53189 w 1414365"/>
              <a:gd name="connsiteY5" fmla="*/ 1390099 h 2112921"/>
              <a:gd name="connsiteX6" fmla="*/ 124048 w 1414365"/>
              <a:gd name="connsiteY6" fmla="*/ 1049582 h 2112921"/>
              <a:gd name="connsiteX7" fmla="*/ 53189 w 1414365"/>
              <a:gd name="connsiteY7" fmla="*/ 709065 h 2112921"/>
              <a:gd name="connsiteX8" fmla="*/ 0 w 1414365"/>
              <a:gd name="connsiteY8" fmla="*/ 613992 h 2112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14365" h="2112921">
                <a:moveTo>
                  <a:pt x="1096131" y="0"/>
                </a:moveTo>
                <a:lnTo>
                  <a:pt x="1127670" y="0"/>
                </a:lnTo>
                <a:lnTo>
                  <a:pt x="1249174" y="239552"/>
                </a:lnTo>
                <a:cubicBezTo>
                  <a:pt x="1506138" y="844524"/>
                  <a:pt x="1463311" y="1537174"/>
                  <a:pt x="1120692" y="2112921"/>
                </a:cubicBezTo>
                <a:lnTo>
                  <a:pt x="0" y="1485171"/>
                </a:lnTo>
                <a:lnTo>
                  <a:pt x="53189" y="1390099"/>
                </a:lnTo>
                <a:cubicBezTo>
                  <a:pt x="98817" y="1285438"/>
                  <a:pt x="124048" y="1170369"/>
                  <a:pt x="124048" y="1049582"/>
                </a:cubicBezTo>
                <a:cubicBezTo>
                  <a:pt x="124048" y="928795"/>
                  <a:pt x="98817" y="813726"/>
                  <a:pt x="53189" y="709065"/>
                </a:cubicBezTo>
                <a:lnTo>
                  <a:pt x="0" y="613992"/>
                </a:lnTo>
                <a:close/>
              </a:path>
            </a:pathLst>
          </a:cu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3E860FD-74C9-FEC9-F8CA-2CB2E5ACC82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32" t="37033" r="55193" b="16749"/>
          <a:stretch/>
        </p:blipFill>
        <p:spPr>
          <a:xfrm rot="7277874">
            <a:off x="-3211314" y="4109103"/>
            <a:ext cx="1898330" cy="1744207"/>
          </a:xfrm>
          <a:custGeom>
            <a:avLst/>
            <a:gdLst>
              <a:gd name="connsiteX0" fmla="*/ 0 w 1822130"/>
              <a:gd name="connsiteY0" fmla="*/ 0 h 1674194"/>
              <a:gd name="connsiteX1" fmla="*/ 1822130 w 1822130"/>
              <a:gd name="connsiteY1" fmla="*/ 1052007 h 1674194"/>
              <a:gd name="connsiteX2" fmla="*/ 744472 w 1822130"/>
              <a:gd name="connsiteY2" fmla="*/ 1674194 h 1674194"/>
              <a:gd name="connsiteX3" fmla="*/ 717680 w 1822130"/>
              <a:gd name="connsiteY3" fmla="*/ 1630092 h 1674194"/>
              <a:gd name="connsiteX4" fmla="*/ 0 w 1822130"/>
              <a:gd name="connsiteY4" fmla="*/ 1248505 h 1674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2130" h="1674194">
                <a:moveTo>
                  <a:pt x="0" y="0"/>
                </a:moveTo>
                <a:cubicBezTo>
                  <a:pt x="751692" y="0"/>
                  <a:pt x="1446285" y="401023"/>
                  <a:pt x="1822130" y="1052007"/>
                </a:cubicBezTo>
                <a:lnTo>
                  <a:pt x="744472" y="1674194"/>
                </a:lnTo>
                <a:lnTo>
                  <a:pt x="717680" y="1630092"/>
                </a:lnTo>
                <a:cubicBezTo>
                  <a:pt x="562144" y="1399870"/>
                  <a:pt x="298750" y="1248505"/>
                  <a:pt x="0" y="1248505"/>
                </a:cubicBezTo>
                <a:close/>
              </a:path>
            </a:pathLst>
          </a:cu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8C6CD0A3-F033-1D99-5256-FECAE995019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08" t="39635" r="31786" b="10152"/>
          <a:stretch>
            <a:fillRect/>
          </a:stretch>
        </p:blipFill>
        <p:spPr>
          <a:xfrm rot="7277874">
            <a:off x="-5554956" y="2678600"/>
            <a:ext cx="1898332" cy="1741507"/>
          </a:xfrm>
          <a:custGeom>
            <a:avLst/>
            <a:gdLst>
              <a:gd name="connsiteX0" fmla="*/ 748963 w 1822132"/>
              <a:gd name="connsiteY0" fmla="*/ 0 h 1671602"/>
              <a:gd name="connsiteX1" fmla="*/ 1822132 w 1822132"/>
              <a:gd name="connsiteY1" fmla="*/ 619595 h 1671602"/>
              <a:gd name="connsiteX2" fmla="*/ 0 w 1822132"/>
              <a:gd name="connsiteY2" fmla="*/ 1671602 h 1671602"/>
              <a:gd name="connsiteX3" fmla="*/ 0 w 1822132"/>
              <a:gd name="connsiteY3" fmla="*/ 433079 h 1671602"/>
              <a:gd name="connsiteX4" fmla="*/ 717680 w 1822132"/>
              <a:gd name="connsiteY4" fmla="*/ 51492 h 1671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2132" h="1671602">
                <a:moveTo>
                  <a:pt x="748963" y="0"/>
                </a:moveTo>
                <a:lnTo>
                  <a:pt x="1822132" y="619595"/>
                </a:lnTo>
                <a:cubicBezTo>
                  <a:pt x="1446285" y="1270579"/>
                  <a:pt x="751693" y="1671602"/>
                  <a:pt x="0" y="1671602"/>
                </a:cubicBezTo>
                <a:lnTo>
                  <a:pt x="0" y="433079"/>
                </a:lnTo>
                <a:cubicBezTo>
                  <a:pt x="298750" y="433079"/>
                  <a:pt x="562145" y="281714"/>
                  <a:pt x="717680" y="51492"/>
                </a:cubicBezTo>
                <a:close/>
              </a:path>
            </a:pathLst>
          </a:cu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0AA15B4-59E9-F662-B8ED-C6FD1CB3F11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61" t="22035" r="38985" b="27823"/>
          <a:stretch>
            <a:fillRect/>
          </a:stretch>
        </p:blipFill>
        <p:spPr>
          <a:xfrm rot="7277874">
            <a:off x="-4516722" y="1011899"/>
            <a:ext cx="1898332" cy="1741507"/>
          </a:xfrm>
          <a:custGeom>
            <a:avLst/>
            <a:gdLst>
              <a:gd name="connsiteX0" fmla="*/ 1073171 w 1822132"/>
              <a:gd name="connsiteY0" fmla="*/ 0 h 1671602"/>
              <a:gd name="connsiteX1" fmla="*/ 1104453 w 1822132"/>
              <a:gd name="connsiteY1" fmla="*/ 51492 h 1671602"/>
              <a:gd name="connsiteX2" fmla="*/ 1822132 w 1822132"/>
              <a:gd name="connsiteY2" fmla="*/ 433079 h 1671602"/>
              <a:gd name="connsiteX3" fmla="*/ 1822132 w 1822132"/>
              <a:gd name="connsiteY3" fmla="*/ 1671602 h 1671602"/>
              <a:gd name="connsiteX4" fmla="*/ 0 w 1822132"/>
              <a:gd name="connsiteY4" fmla="*/ 619595 h 1671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2132" h="1671602">
                <a:moveTo>
                  <a:pt x="1073171" y="0"/>
                </a:moveTo>
                <a:lnTo>
                  <a:pt x="1104453" y="51492"/>
                </a:lnTo>
                <a:cubicBezTo>
                  <a:pt x="1259987" y="281714"/>
                  <a:pt x="1523383" y="433079"/>
                  <a:pt x="1822132" y="433079"/>
                </a:cubicBezTo>
                <a:lnTo>
                  <a:pt x="1822132" y="1671602"/>
                </a:lnTo>
                <a:cubicBezTo>
                  <a:pt x="1070440" y="1671602"/>
                  <a:pt x="375846" y="1270579"/>
                  <a:pt x="0" y="619595"/>
                </a:cubicBezTo>
                <a:close/>
              </a:path>
            </a:pathLst>
          </a:cu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A0FD0A1-0917-1402-04C7-5CE36A54A280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712" t="12407" r="14284" b="41581"/>
          <a:stretch/>
        </p:blipFill>
        <p:spPr>
          <a:xfrm rot="7277874">
            <a:off x="-2826116" y="1017503"/>
            <a:ext cx="1414365" cy="2192002"/>
          </a:xfrm>
          <a:custGeom>
            <a:avLst/>
            <a:gdLst>
              <a:gd name="connsiteX0" fmla="*/ 281885 w 1357592"/>
              <a:gd name="connsiteY0" fmla="*/ 0 h 2104014"/>
              <a:gd name="connsiteX1" fmla="*/ 1357592 w 1357592"/>
              <a:gd name="connsiteY1" fmla="*/ 621060 h 2104014"/>
              <a:gd name="connsiteX2" fmla="*/ 1306538 w 1357592"/>
              <a:gd name="connsiteY2" fmla="*/ 715119 h 2104014"/>
              <a:gd name="connsiteX3" fmla="*/ 1238524 w 1357592"/>
              <a:gd name="connsiteY3" fmla="*/ 1052007 h 2104014"/>
              <a:gd name="connsiteX4" fmla="*/ 1306538 w 1357592"/>
              <a:gd name="connsiteY4" fmla="*/ 1388896 h 2104014"/>
              <a:gd name="connsiteX5" fmla="*/ 1357592 w 1357592"/>
              <a:gd name="connsiteY5" fmla="*/ 1482955 h 2104014"/>
              <a:gd name="connsiteX6" fmla="*/ 281885 w 1357592"/>
              <a:gd name="connsiteY6" fmla="*/ 2104014 h 2104014"/>
              <a:gd name="connsiteX7" fmla="*/ 281885 w 1357592"/>
              <a:gd name="connsiteY7" fmla="*/ 0 h 2104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57592" h="2104014">
                <a:moveTo>
                  <a:pt x="281885" y="0"/>
                </a:moveTo>
                <a:lnTo>
                  <a:pt x="1357592" y="621060"/>
                </a:lnTo>
                <a:lnTo>
                  <a:pt x="1306538" y="715119"/>
                </a:lnTo>
                <a:cubicBezTo>
                  <a:pt x="1262742" y="818665"/>
                  <a:pt x="1238524" y="932508"/>
                  <a:pt x="1238524" y="1052007"/>
                </a:cubicBezTo>
                <a:cubicBezTo>
                  <a:pt x="1238524" y="1171507"/>
                  <a:pt x="1262742" y="1285350"/>
                  <a:pt x="1306538" y="1388896"/>
                </a:cubicBezTo>
                <a:lnTo>
                  <a:pt x="1357592" y="1482955"/>
                </a:lnTo>
                <a:lnTo>
                  <a:pt x="281885" y="2104014"/>
                </a:lnTo>
                <a:cubicBezTo>
                  <a:pt x="-93961" y="1453030"/>
                  <a:pt x="-93961" y="650984"/>
                  <a:pt x="281885" y="0"/>
                </a:cubicBezTo>
                <a:close/>
              </a:path>
            </a:pathLst>
          </a:cu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15144AC-D464-C9AC-F0C3-5E9AE9018029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00" t="14441" r="8561"/>
          <a:stretch/>
        </p:blipFill>
        <p:spPr>
          <a:xfrm>
            <a:off x="357985" y="999963"/>
            <a:ext cx="8821770" cy="440087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47D9BB5-4045-9F17-54A6-2D6567E0ECA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solidFill>
              <a:schemeClr val="accent1">
                <a:shade val="15000"/>
                <a:alpha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E12E1A-D816-BFF7-3E6A-BF12D651818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5600" l="7800" r="90000">
                        <a14:foregroundMark x1="7800" y1="63000" x2="7800" y2="63000"/>
                        <a14:foregroundMark x1="33400" y1="91400" x2="33400" y2="91400"/>
                        <a14:foregroundMark x1="32200" y1="95600" x2="32200" y2="95600"/>
                        <a14:foregroundMark x1="16200" y1="63800" x2="16200" y2="63800"/>
                        <a14:backgroundMark x1="16400" y1="64400" x2="16400" y2="644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464373" y="4250446"/>
            <a:ext cx="2727627" cy="248189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EC704DA1-4AB5-DFB9-8D16-F9BF9F04ADB5}"/>
              </a:ext>
            </a:extLst>
          </p:cNvPr>
          <p:cNvSpPr/>
          <p:nvPr/>
        </p:nvSpPr>
        <p:spPr>
          <a:xfrm>
            <a:off x="4110789" y="4908799"/>
            <a:ext cx="5192351" cy="1678330"/>
          </a:xfrm>
          <a:prstGeom prst="wedgeRoundRectCallout">
            <a:avLst>
              <a:gd name="adj1" fmla="val 65395"/>
              <a:gd name="adj2" fmla="val -21143"/>
              <a:gd name="adj3" fmla="val 16667"/>
            </a:avLst>
          </a:prstGeom>
          <a:solidFill>
            <a:srgbClr val="FFFBE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7E179D-6C67-FC73-CE5E-8A6F21BCCD68}"/>
              </a:ext>
            </a:extLst>
          </p:cNvPr>
          <p:cNvSpPr txBox="1"/>
          <p:nvPr/>
        </p:nvSpPr>
        <p:spPr>
          <a:xfrm>
            <a:off x="4110789" y="4830329"/>
            <a:ext cx="519235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ABOUT US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4BD9B6-B7D5-9794-D117-8C4F8D5A3F63}"/>
              </a:ext>
            </a:extLst>
          </p:cNvPr>
          <p:cNvSpPr txBox="1"/>
          <p:nvPr/>
        </p:nvSpPr>
        <p:spPr>
          <a:xfrm>
            <a:off x="4218252" y="5663799"/>
            <a:ext cx="51923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This section gives you an insight into Food Junction and Customer reviews form, where visitors share feedback and you can leave yours too!</a:t>
            </a:r>
          </a:p>
        </p:txBody>
      </p:sp>
    </p:spTree>
    <p:extLst>
      <p:ext uri="{BB962C8B-B14F-4D97-AF65-F5344CB8AC3E}">
        <p14:creationId xmlns:p14="http://schemas.microsoft.com/office/powerpoint/2010/main" val="12338615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  <p:bldP spid="6" grpId="0"/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85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Oval 29">
            <a:extLst>
              <a:ext uri="{FF2B5EF4-FFF2-40B4-BE49-F238E27FC236}">
                <a16:creationId xmlns:a16="http://schemas.microsoft.com/office/drawing/2014/main" id="{ADE34F73-6F65-343E-E31D-7D1030FFA96B}"/>
              </a:ext>
            </a:extLst>
          </p:cNvPr>
          <p:cNvSpPr/>
          <p:nvPr/>
        </p:nvSpPr>
        <p:spPr>
          <a:xfrm>
            <a:off x="3336222" y="697001"/>
            <a:ext cx="5222064" cy="5196238"/>
          </a:xfrm>
          <a:prstGeom prst="ellipse">
            <a:avLst/>
          </a:prstGeom>
          <a:noFill/>
          <a:ln w="50800" cap="rnd">
            <a:solidFill>
              <a:schemeClr val="accent2"/>
            </a:solidFill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99BFFF2C-698D-2B54-E627-FC70ACAD0F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48816" y1="28471" x2="48816" y2="28471"/>
                        <a14:foregroundMark x1="41587" y1="32758" x2="41587" y2="32758"/>
                        <a14:foregroundMark x1="55534" y1="22585" x2="55534" y2="22585"/>
                        <a14:foregroundMark x1="46897" y1="15611" x2="46897" y2="15611"/>
                        <a14:foregroundMark x1="60333" y1="36340" x2="60333" y2="36340"/>
                        <a14:foregroundMark x1="61100" y1="30582" x2="61100" y2="30582"/>
                        <a14:foregroundMark x1="39283" y1="36084" x2="39283" y2="36084"/>
                        <a14:foregroundMark x1="18362" y1="58349" x2="18362" y2="58349"/>
                        <a14:foregroundMark x1="43698" y1="57262" x2="43698" y2="57262"/>
                        <a14:foregroundMark x1="72489" y1="60013" x2="72489" y2="60013"/>
                        <a14:foregroundMark x1="34869" y1="65323" x2="34869" y2="65323"/>
                        <a14:foregroundMark x1="39155" y1="65451" x2="39155" y2="65451"/>
                        <a14:foregroundMark x1="41715" y1="65451" x2="41715" y2="65451"/>
                        <a14:foregroundMark x1="44018" y1="65771" x2="44018" y2="65771"/>
                        <a14:foregroundMark x1="46385" y1="65451" x2="46385" y2="65451"/>
                        <a14:foregroundMark x1="48816" y1="65771" x2="48816" y2="65771"/>
                        <a14:foregroundMark x1="50800" y1="65771" x2="50800" y2="65771"/>
                        <a14:foregroundMark x1="55214" y1="65323" x2="55214" y2="65323"/>
                        <a14:foregroundMark x1="58669" y1="65579" x2="58669" y2="65579"/>
                        <a14:foregroundMark x1="62188" y1="65771" x2="62188" y2="65771"/>
                        <a14:foregroundMark x1="65195" y1="65899" x2="65195" y2="65899"/>
                        <a14:foregroundMark x1="68842" y1="66091" x2="68842" y2="66091"/>
                        <a14:foregroundMark x1="31414" y1="65579" x2="31414" y2="65579"/>
                        <a14:foregroundMark x1="52911" y1="69226" x2="52911" y2="6922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3817" y="2372172"/>
            <a:ext cx="2031136" cy="203113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15144AC-D464-C9AC-F0C3-5E9AE901802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00" t="14441" r="8561"/>
          <a:stretch/>
        </p:blipFill>
        <p:spPr>
          <a:xfrm>
            <a:off x="12533157" y="1228563"/>
            <a:ext cx="8821770" cy="4400874"/>
          </a:xfrm>
          <a:prstGeom prst="rect">
            <a:avLst/>
          </a:prstGeom>
        </p:spPr>
      </p:pic>
      <p:pic>
        <p:nvPicPr>
          <p:cNvPr id="18" name="Picture 17" descr="Pizza">
            <a:extLst>
              <a:ext uri="{FF2B5EF4-FFF2-40B4-BE49-F238E27FC236}">
                <a16:creationId xmlns:a16="http://schemas.microsoft.com/office/drawing/2014/main" id="{50EEDAE8-F125-1429-447A-7CD1EB845EC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08" r="32924" b="3608"/>
          <a:stretch>
            <a:fillRect/>
          </a:stretch>
        </p:blipFill>
        <p:spPr>
          <a:xfrm rot="3432343">
            <a:off x="6069367" y="3542181"/>
            <a:ext cx="1414365" cy="2112921"/>
          </a:xfrm>
          <a:custGeom>
            <a:avLst/>
            <a:gdLst>
              <a:gd name="connsiteX0" fmla="*/ 1096131 w 1414365"/>
              <a:gd name="connsiteY0" fmla="*/ 0 h 2112921"/>
              <a:gd name="connsiteX1" fmla="*/ 1127670 w 1414365"/>
              <a:gd name="connsiteY1" fmla="*/ 0 h 2112921"/>
              <a:gd name="connsiteX2" fmla="*/ 1249174 w 1414365"/>
              <a:gd name="connsiteY2" fmla="*/ 239552 h 2112921"/>
              <a:gd name="connsiteX3" fmla="*/ 1120692 w 1414365"/>
              <a:gd name="connsiteY3" fmla="*/ 2112921 h 2112921"/>
              <a:gd name="connsiteX4" fmla="*/ 0 w 1414365"/>
              <a:gd name="connsiteY4" fmla="*/ 1485171 h 2112921"/>
              <a:gd name="connsiteX5" fmla="*/ 53189 w 1414365"/>
              <a:gd name="connsiteY5" fmla="*/ 1390099 h 2112921"/>
              <a:gd name="connsiteX6" fmla="*/ 124048 w 1414365"/>
              <a:gd name="connsiteY6" fmla="*/ 1049582 h 2112921"/>
              <a:gd name="connsiteX7" fmla="*/ 53189 w 1414365"/>
              <a:gd name="connsiteY7" fmla="*/ 709065 h 2112921"/>
              <a:gd name="connsiteX8" fmla="*/ 0 w 1414365"/>
              <a:gd name="connsiteY8" fmla="*/ 613992 h 2112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14365" h="2112921">
                <a:moveTo>
                  <a:pt x="1096131" y="0"/>
                </a:moveTo>
                <a:lnTo>
                  <a:pt x="1127670" y="0"/>
                </a:lnTo>
                <a:lnTo>
                  <a:pt x="1249174" y="239552"/>
                </a:lnTo>
                <a:cubicBezTo>
                  <a:pt x="1506138" y="844524"/>
                  <a:pt x="1463311" y="1537174"/>
                  <a:pt x="1120692" y="2112921"/>
                </a:cubicBezTo>
                <a:lnTo>
                  <a:pt x="0" y="1485171"/>
                </a:lnTo>
                <a:lnTo>
                  <a:pt x="53189" y="1390099"/>
                </a:lnTo>
                <a:cubicBezTo>
                  <a:pt x="98817" y="1285438"/>
                  <a:pt x="124048" y="1170369"/>
                  <a:pt x="124048" y="1049582"/>
                </a:cubicBezTo>
                <a:cubicBezTo>
                  <a:pt x="124048" y="928795"/>
                  <a:pt x="98817" y="813726"/>
                  <a:pt x="53189" y="709065"/>
                </a:cubicBezTo>
                <a:lnTo>
                  <a:pt x="0" y="613992"/>
                </a:lnTo>
                <a:close/>
              </a:path>
            </a:pathLst>
          </a:cu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3E860FD-74C9-FEC9-F8CA-2CB2E5ACC82A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32" t="37033" r="55193" b="16749"/>
          <a:stretch/>
        </p:blipFill>
        <p:spPr>
          <a:xfrm rot="3432343">
            <a:off x="6709081" y="2508420"/>
            <a:ext cx="1898330" cy="1744207"/>
          </a:xfrm>
          <a:custGeom>
            <a:avLst/>
            <a:gdLst>
              <a:gd name="connsiteX0" fmla="*/ 0 w 1822130"/>
              <a:gd name="connsiteY0" fmla="*/ 0 h 1674194"/>
              <a:gd name="connsiteX1" fmla="*/ 1822130 w 1822130"/>
              <a:gd name="connsiteY1" fmla="*/ 1052007 h 1674194"/>
              <a:gd name="connsiteX2" fmla="*/ 744472 w 1822130"/>
              <a:gd name="connsiteY2" fmla="*/ 1674194 h 1674194"/>
              <a:gd name="connsiteX3" fmla="*/ 717680 w 1822130"/>
              <a:gd name="connsiteY3" fmla="*/ 1630092 h 1674194"/>
              <a:gd name="connsiteX4" fmla="*/ 0 w 1822130"/>
              <a:gd name="connsiteY4" fmla="*/ 1248505 h 1674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2130" h="1674194">
                <a:moveTo>
                  <a:pt x="0" y="0"/>
                </a:moveTo>
                <a:cubicBezTo>
                  <a:pt x="751692" y="0"/>
                  <a:pt x="1446285" y="401023"/>
                  <a:pt x="1822130" y="1052007"/>
                </a:cubicBezTo>
                <a:lnTo>
                  <a:pt x="744472" y="1674194"/>
                </a:lnTo>
                <a:lnTo>
                  <a:pt x="717680" y="1630092"/>
                </a:lnTo>
                <a:cubicBezTo>
                  <a:pt x="562144" y="1399870"/>
                  <a:pt x="298750" y="1248505"/>
                  <a:pt x="0" y="1248505"/>
                </a:cubicBezTo>
                <a:close/>
              </a:path>
            </a:pathLst>
          </a:cu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8C6CD0A3-F033-1D99-5256-FECAE995019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08" t="39635" r="31786" b="10152"/>
          <a:stretch>
            <a:fillRect/>
          </a:stretch>
        </p:blipFill>
        <p:spPr>
          <a:xfrm rot="3432343">
            <a:off x="4397136" y="3992259"/>
            <a:ext cx="1898332" cy="1741507"/>
          </a:xfrm>
          <a:custGeom>
            <a:avLst/>
            <a:gdLst>
              <a:gd name="connsiteX0" fmla="*/ 748963 w 1822132"/>
              <a:gd name="connsiteY0" fmla="*/ 0 h 1671602"/>
              <a:gd name="connsiteX1" fmla="*/ 1822132 w 1822132"/>
              <a:gd name="connsiteY1" fmla="*/ 619595 h 1671602"/>
              <a:gd name="connsiteX2" fmla="*/ 0 w 1822132"/>
              <a:gd name="connsiteY2" fmla="*/ 1671602 h 1671602"/>
              <a:gd name="connsiteX3" fmla="*/ 0 w 1822132"/>
              <a:gd name="connsiteY3" fmla="*/ 433079 h 1671602"/>
              <a:gd name="connsiteX4" fmla="*/ 717680 w 1822132"/>
              <a:gd name="connsiteY4" fmla="*/ 51492 h 1671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2132" h="1671602">
                <a:moveTo>
                  <a:pt x="748963" y="0"/>
                </a:moveTo>
                <a:lnTo>
                  <a:pt x="1822132" y="619595"/>
                </a:lnTo>
                <a:cubicBezTo>
                  <a:pt x="1446285" y="1270579"/>
                  <a:pt x="751693" y="1671602"/>
                  <a:pt x="0" y="1671602"/>
                </a:cubicBezTo>
                <a:lnTo>
                  <a:pt x="0" y="433079"/>
                </a:lnTo>
                <a:cubicBezTo>
                  <a:pt x="298750" y="433079"/>
                  <a:pt x="562145" y="281714"/>
                  <a:pt x="717680" y="51492"/>
                </a:cubicBezTo>
                <a:close/>
              </a:path>
            </a:pathLst>
          </a:cu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0AA15B4-59E9-F662-B8ED-C6FD1CB3F11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61" t="22035" r="38985" b="27823"/>
          <a:stretch>
            <a:fillRect/>
          </a:stretch>
        </p:blipFill>
        <p:spPr>
          <a:xfrm rot="3432343">
            <a:off x="3351572" y="2330147"/>
            <a:ext cx="1898332" cy="1741507"/>
          </a:xfrm>
          <a:custGeom>
            <a:avLst/>
            <a:gdLst>
              <a:gd name="connsiteX0" fmla="*/ 1073171 w 1822132"/>
              <a:gd name="connsiteY0" fmla="*/ 0 h 1671602"/>
              <a:gd name="connsiteX1" fmla="*/ 1104453 w 1822132"/>
              <a:gd name="connsiteY1" fmla="*/ 51492 h 1671602"/>
              <a:gd name="connsiteX2" fmla="*/ 1822132 w 1822132"/>
              <a:gd name="connsiteY2" fmla="*/ 433079 h 1671602"/>
              <a:gd name="connsiteX3" fmla="*/ 1822132 w 1822132"/>
              <a:gd name="connsiteY3" fmla="*/ 1671602 h 1671602"/>
              <a:gd name="connsiteX4" fmla="*/ 0 w 1822132"/>
              <a:gd name="connsiteY4" fmla="*/ 619595 h 1671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2132" h="1671602">
                <a:moveTo>
                  <a:pt x="1073171" y="0"/>
                </a:moveTo>
                <a:lnTo>
                  <a:pt x="1104453" y="51492"/>
                </a:lnTo>
                <a:cubicBezTo>
                  <a:pt x="1259987" y="281714"/>
                  <a:pt x="1523383" y="433079"/>
                  <a:pt x="1822132" y="433079"/>
                </a:cubicBezTo>
                <a:lnTo>
                  <a:pt x="1822132" y="1671602"/>
                </a:lnTo>
                <a:cubicBezTo>
                  <a:pt x="1070440" y="1671602"/>
                  <a:pt x="375846" y="1270579"/>
                  <a:pt x="0" y="619595"/>
                </a:cubicBezTo>
                <a:close/>
              </a:path>
            </a:pathLst>
          </a:cu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A0FD0A1-0917-1402-04C7-5CE36A54A280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712" t="12407" r="14284" b="41581"/>
          <a:stretch/>
        </p:blipFill>
        <p:spPr>
          <a:xfrm rot="3432343">
            <a:off x="4434145" y="902731"/>
            <a:ext cx="1414365" cy="2192002"/>
          </a:xfrm>
          <a:custGeom>
            <a:avLst/>
            <a:gdLst>
              <a:gd name="connsiteX0" fmla="*/ 281885 w 1357592"/>
              <a:gd name="connsiteY0" fmla="*/ 0 h 2104014"/>
              <a:gd name="connsiteX1" fmla="*/ 1357592 w 1357592"/>
              <a:gd name="connsiteY1" fmla="*/ 621060 h 2104014"/>
              <a:gd name="connsiteX2" fmla="*/ 1306538 w 1357592"/>
              <a:gd name="connsiteY2" fmla="*/ 715119 h 2104014"/>
              <a:gd name="connsiteX3" fmla="*/ 1238524 w 1357592"/>
              <a:gd name="connsiteY3" fmla="*/ 1052007 h 2104014"/>
              <a:gd name="connsiteX4" fmla="*/ 1306538 w 1357592"/>
              <a:gd name="connsiteY4" fmla="*/ 1388896 h 2104014"/>
              <a:gd name="connsiteX5" fmla="*/ 1357592 w 1357592"/>
              <a:gd name="connsiteY5" fmla="*/ 1482955 h 2104014"/>
              <a:gd name="connsiteX6" fmla="*/ 281885 w 1357592"/>
              <a:gd name="connsiteY6" fmla="*/ 2104014 h 2104014"/>
              <a:gd name="connsiteX7" fmla="*/ 281885 w 1357592"/>
              <a:gd name="connsiteY7" fmla="*/ 0 h 2104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57592" h="2104014">
                <a:moveTo>
                  <a:pt x="281885" y="0"/>
                </a:moveTo>
                <a:lnTo>
                  <a:pt x="1357592" y="621060"/>
                </a:lnTo>
                <a:lnTo>
                  <a:pt x="1306538" y="715119"/>
                </a:lnTo>
                <a:cubicBezTo>
                  <a:pt x="1262742" y="818665"/>
                  <a:pt x="1238524" y="932508"/>
                  <a:pt x="1238524" y="1052007"/>
                </a:cubicBezTo>
                <a:cubicBezTo>
                  <a:pt x="1238524" y="1171507"/>
                  <a:pt x="1262742" y="1285350"/>
                  <a:pt x="1306538" y="1388896"/>
                </a:cubicBezTo>
                <a:lnTo>
                  <a:pt x="1357592" y="1482955"/>
                </a:lnTo>
                <a:lnTo>
                  <a:pt x="281885" y="2104014"/>
                </a:lnTo>
                <a:cubicBezTo>
                  <a:pt x="-93961" y="1453030"/>
                  <a:pt x="-93961" y="650984"/>
                  <a:pt x="281885" y="0"/>
                </a:cubicBezTo>
                <a:close/>
              </a:path>
            </a:pathLst>
          </a:cu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CDA7FC4-26A6-EBAA-30B9-D7B783F6215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14" t="20521" r="32691" b="22565"/>
          <a:stretch>
            <a:fillRect/>
          </a:stretch>
        </p:blipFill>
        <p:spPr>
          <a:xfrm rot="3481578">
            <a:off x="5489085" y="894784"/>
            <a:ext cx="1898330" cy="1744207"/>
          </a:xfrm>
          <a:custGeom>
            <a:avLst/>
            <a:gdLst>
              <a:gd name="connsiteX0" fmla="*/ 1822130 w 1822130"/>
              <a:gd name="connsiteY0" fmla="*/ 0 h 1674194"/>
              <a:gd name="connsiteX1" fmla="*/ 1822130 w 1822130"/>
              <a:gd name="connsiteY1" fmla="*/ 1248505 h 1674194"/>
              <a:gd name="connsiteX2" fmla="*/ 1104452 w 1822130"/>
              <a:gd name="connsiteY2" fmla="*/ 1630092 h 1674194"/>
              <a:gd name="connsiteX3" fmla="*/ 1077659 w 1822130"/>
              <a:gd name="connsiteY3" fmla="*/ 1674194 h 1674194"/>
              <a:gd name="connsiteX4" fmla="*/ 0 w 1822130"/>
              <a:gd name="connsiteY4" fmla="*/ 1052007 h 1674194"/>
              <a:gd name="connsiteX5" fmla="*/ 1822130 w 1822130"/>
              <a:gd name="connsiteY5" fmla="*/ 0 h 1674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22130" h="1674194">
                <a:moveTo>
                  <a:pt x="1822130" y="0"/>
                </a:moveTo>
                <a:lnTo>
                  <a:pt x="1822130" y="1248505"/>
                </a:lnTo>
                <a:cubicBezTo>
                  <a:pt x="1523382" y="1248505"/>
                  <a:pt x="1259986" y="1399870"/>
                  <a:pt x="1104452" y="1630092"/>
                </a:cubicBezTo>
                <a:lnTo>
                  <a:pt x="1077659" y="1674194"/>
                </a:lnTo>
                <a:lnTo>
                  <a:pt x="0" y="1052007"/>
                </a:lnTo>
                <a:cubicBezTo>
                  <a:pt x="375847" y="401023"/>
                  <a:pt x="1070438" y="0"/>
                  <a:pt x="1822130" y="0"/>
                </a:cubicBezTo>
                <a:close/>
              </a:path>
            </a:pathLst>
          </a:custGeom>
        </p:spPr>
      </p:pic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99D7C63B-B7AC-FBC7-27BA-FA82DE59A694}"/>
              </a:ext>
            </a:extLst>
          </p:cNvPr>
          <p:cNvSpPr/>
          <p:nvPr/>
        </p:nvSpPr>
        <p:spPr>
          <a:xfrm>
            <a:off x="-6369650" y="4908799"/>
            <a:ext cx="5192351" cy="1678330"/>
          </a:xfrm>
          <a:prstGeom prst="wedgeRoundRectCallout">
            <a:avLst>
              <a:gd name="adj1" fmla="val 65395"/>
              <a:gd name="adj2" fmla="val -21143"/>
              <a:gd name="adj3" fmla="val 16667"/>
            </a:avLst>
          </a:prstGeom>
          <a:solidFill>
            <a:srgbClr val="FFFBE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3DA97E-B3FD-928D-7678-BEF8B396DD0F}"/>
              </a:ext>
            </a:extLst>
          </p:cNvPr>
          <p:cNvSpPr txBox="1"/>
          <p:nvPr/>
        </p:nvSpPr>
        <p:spPr>
          <a:xfrm>
            <a:off x="-6369650" y="4830329"/>
            <a:ext cx="519235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ABOUT US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77C662-2F17-3666-6D06-F17E6F34DA0E}"/>
              </a:ext>
            </a:extLst>
          </p:cNvPr>
          <p:cNvSpPr txBox="1"/>
          <p:nvPr/>
        </p:nvSpPr>
        <p:spPr>
          <a:xfrm>
            <a:off x="-6262187" y="5663799"/>
            <a:ext cx="51923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This section gives you an insight into Food Junction and Customer reviews form, where visitors share feedback and you can leave yours too!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222921D-4D89-F623-8F4A-982283FF0E4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5600" l="7800" r="90000">
                        <a14:foregroundMark x1="7800" y1="63000" x2="7800" y2="63000"/>
                        <a14:foregroundMark x1="33400" y1="91400" x2="33400" y2="91400"/>
                        <a14:foregroundMark x1="32200" y1="95600" x2="32200" y2="95600"/>
                        <a14:foregroundMark x1="16200" y1="63800" x2="16200" y2="63800"/>
                        <a14:backgroundMark x1="16400" y1="64400" x2="16400" y2="644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3403333" y="4250446"/>
            <a:ext cx="2727627" cy="248189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051052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85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Oval 29">
            <a:extLst>
              <a:ext uri="{FF2B5EF4-FFF2-40B4-BE49-F238E27FC236}">
                <a16:creationId xmlns:a16="http://schemas.microsoft.com/office/drawing/2014/main" id="{ADE34F73-6F65-343E-E31D-7D1030FFA96B}"/>
              </a:ext>
            </a:extLst>
          </p:cNvPr>
          <p:cNvSpPr/>
          <p:nvPr/>
        </p:nvSpPr>
        <p:spPr>
          <a:xfrm>
            <a:off x="-5937318" y="456166"/>
            <a:ext cx="5222064" cy="5196238"/>
          </a:xfrm>
          <a:prstGeom prst="ellipse">
            <a:avLst/>
          </a:prstGeom>
          <a:noFill/>
          <a:ln w="50800" cap="rnd">
            <a:solidFill>
              <a:schemeClr val="accent2"/>
            </a:solidFill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99BFFF2C-698D-2B54-E627-FC70ACAD0F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48816" y1="28471" x2="48816" y2="28471"/>
                        <a14:foregroundMark x1="41587" y1="32758" x2="41587" y2="32758"/>
                        <a14:foregroundMark x1="55534" y1="22585" x2="55534" y2="22585"/>
                        <a14:foregroundMark x1="46897" y1="15611" x2="46897" y2="15611"/>
                        <a14:foregroundMark x1="60333" y1="36340" x2="60333" y2="36340"/>
                        <a14:foregroundMark x1="61100" y1="30582" x2="61100" y2="30582"/>
                        <a14:foregroundMark x1="39283" y1="36084" x2="39283" y2="36084"/>
                        <a14:foregroundMark x1="18362" y1="58349" x2="18362" y2="58349"/>
                        <a14:foregroundMark x1="43698" y1="57262" x2="43698" y2="57262"/>
                        <a14:foregroundMark x1="72489" y1="60013" x2="72489" y2="60013"/>
                        <a14:foregroundMark x1="34869" y1="65323" x2="34869" y2="65323"/>
                        <a14:foregroundMark x1="39155" y1="65451" x2="39155" y2="65451"/>
                        <a14:foregroundMark x1="41715" y1="65451" x2="41715" y2="65451"/>
                        <a14:foregroundMark x1="44018" y1="65771" x2="44018" y2="65771"/>
                        <a14:foregroundMark x1="46385" y1="65451" x2="46385" y2="65451"/>
                        <a14:foregroundMark x1="48816" y1="65771" x2="48816" y2="65771"/>
                        <a14:foregroundMark x1="50800" y1="65771" x2="50800" y2="65771"/>
                        <a14:foregroundMark x1="55214" y1="65323" x2="55214" y2="65323"/>
                        <a14:foregroundMark x1="58669" y1="65579" x2="58669" y2="65579"/>
                        <a14:foregroundMark x1="62188" y1="65771" x2="62188" y2="65771"/>
                        <a14:foregroundMark x1="65195" y1="65899" x2="65195" y2="65899"/>
                        <a14:foregroundMark x1="68842" y1="66091" x2="68842" y2="66091"/>
                        <a14:foregroundMark x1="31414" y1="65579" x2="31414" y2="65579"/>
                        <a14:foregroundMark x1="52911" y1="69226" x2="52911" y2="6922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89723" y="2131337"/>
            <a:ext cx="2031136" cy="2031136"/>
          </a:xfrm>
          <a:prstGeom prst="rect">
            <a:avLst/>
          </a:prstGeom>
        </p:spPr>
      </p:pic>
      <p:pic>
        <p:nvPicPr>
          <p:cNvPr id="18" name="Picture 17" descr="Pizza">
            <a:extLst>
              <a:ext uri="{FF2B5EF4-FFF2-40B4-BE49-F238E27FC236}">
                <a16:creationId xmlns:a16="http://schemas.microsoft.com/office/drawing/2014/main" id="{50EEDAE8-F125-1429-447A-7CD1EB845EC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08" r="32924" b="3608"/>
          <a:stretch>
            <a:fillRect/>
          </a:stretch>
        </p:blipFill>
        <p:spPr>
          <a:xfrm rot="3432343">
            <a:off x="-3204173" y="3301346"/>
            <a:ext cx="1414365" cy="2112921"/>
          </a:xfrm>
          <a:custGeom>
            <a:avLst/>
            <a:gdLst>
              <a:gd name="connsiteX0" fmla="*/ 1096131 w 1414365"/>
              <a:gd name="connsiteY0" fmla="*/ 0 h 2112921"/>
              <a:gd name="connsiteX1" fmla="*/ 1127670 w 1414365"/>
              <a:gd name="connsiteY1" fmla="*/ 0 h 2112921"/>
              <a:gd name="connsiteX2" fmla="*/ 1249174 w 1414365"/>
              <a:gd name="connsiteY2" fmla="*/ 239552 h 2112921"/>
              <a:gd name="connsiteX3" fmla="*/ 1120692 w 1414365"/>
              <a:gd name="connsiteY3" fmla="*/ 2112921 h 2112921"/>
              <a:gd name="connsiteX4" fmla="*/ 0 w 1414365"/>
              <a:gd name="connsiteY4" fmla="*/ 1485171 h 2112921"/>
              <a:gd name="connsiteX5" fmla="*/ 53189 w 1414365"/>
              <a:gd name="connsiteY5" fmla="*/ 1390099 h 2112921"/>
              <a:gd name="connsiteX6" fmla="*/ 124048 w 1414365"/>
              <a:gd name="connsiteY6" fmla="*/ 1049582 h 2112921"/>
              <a:gd name="connsiteX7" fmla="*/ 53189 w 1414365"/>
              <a:gd name="connsiteY7" fmla="*/ 709065 h 2112921"/>
              <a:gd name="connsiteX8" fmla="*/ 0 w 1414365"/>
              <a:gd name="connsiteY8" fmla="*/ 613992 h 2112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14365" h="2112921">
                <a:moveTo>
                  <a:pt x="1096131" y="0"/>
                </a:moveTo>
                <a:lnTo>
                  <a:pt x="1127670" y="0"/>
                </a:lnTo>
                <a:lnTo>
                  <a:pt x="1249174" y="239552"/>
                </a:lnTo>
                <a:cubicBezTo>
                  <a:pt x="1506138" y="844524"/>
                  <a:pt x="1463311" y="1537174"/>
                  <a:pt x="1120692" y="2112921"/>
                </a:cubicBezTo>
                <a:lnTo>
                  <a:pt x="0" y="1485171"/>
                </a:lnTo>
                <a:lnTo>
                  <a:pt x="53189" y="1390099"/>
                </a:lnTo>
                <a:cubicBezTo>
                  <a:pt x="98817" y="1285438"/>
                  <a:pt x="124048" y="1170369"/>
                  <a:pt x="124048" y="1049582"/>
                </a:cubicBezTo>
                <a:cubicBezTo>
                  <a:pt x="124048" y="928795"/>
                  <a:pt x="98817" y="813726"/>
                  <a:pt x="53189" y="709065"/>
                </a:cubicBezTo>
                <a:lnTo>
                  <a:pt x="0" y="613992"/>
                </a:lnTo>
                <a:close/>
              </a:path>
            </a:pathLst>
          </a:cu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8C6CD0A3-F033-1D99-5256-FECAE995019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08" t="39635" r="31786" b="10152"/>
          <a:stretch>
            <a:fillRect/>
          </a:stretch>
        </p:blipFill>
        <p:spPr>
          <a:xfrm rot="3432343">
            <a:off x="-4876404" y="3751424"/>
            <a:ext cx="1898332" cy="1741507"/>
          </a:xfrm>
          <a:custGeom>
            <a:avLst/>
            <a:gdLst>
              <a:gd name="connsiteX0" fmla="*/ 748963 w 1822132"/>
              <a:gd name="connsiteY0" fmla="*/ 0 h 1671602"/>
              <a:gd name="connsiteX1" fmla="*/ 1822132 w 1822132"/>
              <a:gd name="connsiteY1" fmla="*/ 619595 h 1671602"/>
              <a:gd name="connsiteX2" fmla="*/ 0 w 1822132"/>
              <a:gd name="connsiteY2" fmla="*/ 1671602 h 1671602"/>
              <a:gd name="connsiteX3" fmla="*/ 0 w 1822132"/>
              <a:gd name="connsiteY3" fmla="*/ 433079 h 1671602"/>
              <a:gd name="connsiteX4" fmla="*/ 717680 w 1822132"/>
              <a:gd name="connsiteY4" fmla="*/ 51492 h 1671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2132" h="1671602">
                <a:moveTo>
                  <a:pt x="748963" y="0"/>
                </a:moveTo>
                <a:lnTo>
                  <a:pt x="1822132" y="619595"/>
                </a:lnTo>
                <a:cubicBezTo>
                  <a:pt x="1446285" y="1270579"/>
                  <a:pt x="751693" y="1671602"/>
                  <a:pt x="0" y="1671602"/>
                </a:cubicBezTo>
                <a:lnTo>
                  <a:pt x="0" y="433079"/>
                </a:lnTo>
                <a:cubicBezTo>
                  <a:pt x="298750" y="433079"/>
                  <a:pt x="562145" y="281714"/>
                  <a:pt x="717680" y="51492"/>
                </a:cubicBezTo>
                <a:close/>
              </a:path>
            </a:pathLst>
          </a:cu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0AA15B4-59E9-F662-B8ED-C6FD1CB3F11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61" t="22035" r="38985" b="27823"/>
          <a:stretch>
            <a:fillRect/>
          </a:stretch>
        </p:blipFill>
        <p:spPr>
          <a:xfrm rot="3432343">
            <a:off x="-5921968" y="2089312"/>
            <a:ext cx="1898332" cy="1741507"/>
          </a:xfrm>
          <a:custGeom>
            <a:avLst/>
            <a:gdLst>
              <a:gd name="connsiteX0" fmla="*/ 1073171 w 1822132"/>
              <a:gd name="connsiteY0" fmla="*/ 0 h 1671602"/>
              <a:gd name="connsiteX1" fmla="*/ 1104453 w 1822132"/>
              <a:gd name="connsiteY1" fmla="*/ 51492 h 1671602"/>
              <a:gd name="connsiteX2" fmla="*/ 1822132 w 1822132"/>
              <a:gd name="connsiteY2" fmla="*/ 433079 h 1671602"/>
              <a:gd name="connsiteX3" fmla="*/ 1822132 w 1822132"/>
              <a:gd name="connsiteY3" fmla="*/ 1671602 h 1671602"/>
              <a:gd name="connsiteX4" fmla="*/ 0 w 1822132"/>
              <a:gd name="connsiteY4" fmla="*/ 619595 h 1671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2132" h="1671602">
                <a:moveTo>
                  <a:pt x="1073171" y="0"/>
                </a:moveTo>
                <a:lnTo>
                  <a:pt x="1104453" y="51492"/>
                </a:lnTo>
                <a:cubicBezTo>
                  <a:pt x="1259987" y="281714"/>
                  <a:pt x="1523383" y="433079"/>
                  <a:pt x="1822132" y="433079"/>
                </a:cubicBezTo>
                <a:lnTo>
                  <a:pt x="1822132" y="1671602"/>
                </a:lnTo>
                <a:cubicBezTo>
                  <a:pt x="1070440" y="1671602"/>
                  <a:pt x="375846" y="1270579"/>
                  <a:pt x="0" y="619595"/>
                </a:cubicBezTo>
                <a:close/>
              </a:path>
            </a:pathLst>
          </a:cu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A0FD0A1-0917-1402-04C7-5CE36A54A280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712" t="12407" r="14284" b="41581"/>
          <a:stretch/>
        </p:blipFill>
        <p:spPr>
          <a:xfrm rot="3432343">
            <a:off x="-4839395" y="661896"/>
            <a:ext cx="1414365" cy="2192002"/>
          </a:xfrm>
          <a:custGeom>
            <a:avLst/>
            <a:gdLst>
              <a:gd name="connsiteX0" fmla="*/ 281885 w 1357592"/>
              <a:gd name="connsiteY0" fmla="*/ 0 h 2104014"/>
              <a:gd name="connsiteX1" fmla="*/ 1357592 w 1357592"/>
              <a:gd name="connsiteY1" fmla="*/ 621060 h 2104014"/>
              <a:gd name="connsiteX2" fmla="*/ 1306538 w 1357592"/>
              <a:gd name="connsiteY2" fmla="*/ 715119 h 2104014"/>
              <a:gd name="connsiteX3" fmla="*/ 1238524 w 1357592"/>
              <a:gd name="connsiteY3" fmla="*/ 1052007 h 2104014"/>
              <a:gd name="connsiteX4" fmla="*/ 1306538 w 1357592"/>
              <a:gd name="connsiteY4" fmla="*/ 1388896 h 2104014"/>
              <a:gd name="connsiteX5" fmla="*/ 1357592 w 1357592"/>
              <a:gd name="connsiteY5" fmla="*/ 1482955 h 2104014"/>
              <a:gd name="connsiteX6" fmla="*/ 281885 w 1357592"/>
              <a:gd name="connsiteY6" fmla="*/ 2104014 h 2104014"/>
              <a:gd name="connsiteX7" fmla="*/ 281885 w 1357592"/>
              <a:gd name="connsiteY7" fmla="*/ 0 h 2104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57592" h="2104014">
                <a:moveTo>
                  <a:pt x="281885" y="0"/>
                </a:moveTo>
                <a:lnTo>
                  <a:pt x="1357592" y="621060"/>
                </a:lnTo>
                <a:lnTo>
                  <a:pt x="1306538" y="715119"/>
                </a:lnTo>
                <a:cubicBezTo>
                  <a:pt x="1262742" y="818665"/>
                  <a:pt x="1238524" y="932508"/>
                  <a:pt x="1238524" y="1052007"/>
                </a:cubicBezTo>
                <a:cubicBezTo>
                  <a:pt x="1238524" y="1171507"/>
                  <a:pt x="1262742" y="1285350"/>
                  <a:pt x="1306538" y="1388896"/>
                </a:cubicBezTo>
                <a:lnTo>
                  <a:pt x="1357592" y="1482955"/>
                </a:lnTo>
                <a:lnTo>
                  <a:pt x="281885" y="2104014"/>
                </a:lnTo>
                <a:cubicBezTo>
                  <a:pt x="-93961" y="1453030"/>
                  <a:pt x="-93961" y="650984"/>
                  <a:pt x="281885" y="0"/>
                </a:cubicBezTo>
                <a:close/>
              </a:path>
            </a:pathLst>
          </a:cu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CDA7FC4-26A6-EBAA-30B9-D7B783F6215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14" t="20521" r="32691" b="22565"/>
          <a:stretch>
            <a:fillRect/>
          </a:stretch>
        </p:blipFill>
        <p:spPr>
          <a:xfrm rot="3481578">
            <a:off x="-3616815" y="623469"/>
            <a:ext cx="1898330" cy="1744207"/>
          </a:xfrm>
          <a:custGeom>
            <a:avLst/>
            <a:gdLst>
              <a:gd name="connsiteX0" fmla="*/ 1822130 w 1822130"/>
              <a:gd name="connsiteY0" fmla="*/ 0 h 1674194"/>
              <a:gd name="connsiteX1" fmla="*/ 1822130 w 1822130"/>
              <a:gd name="connsiteY1" fmla="*/ 1248505 h 1674194"/>
              <a:gd name="connsiteX2" fmla="*/ 1104452 w 1822130"/>
              <a:gd name="connsiteY2" fmla="*/ 1630092 h 1674194"/>
              <a:gd name="connsiteX3" fmla="*/ 1077659 w 1822130"/>
              <a:gd name="connsiteY3" fmla="*/ 1674194 h 1674194"/>
              <a:gd name="connsiteX4" fmla="*/ 0 w 1822130"/>
              <a:gd name="connsiteY4" fmla="*/ 1052007 h 1674194"/>
              <a:gd name="connsiteX5" fmla="*/ 1822130 w 1822130"/>
              <a:gd name="connsiteY5" fmla="*/ 0 h 1674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22130" h="1674194">
                <a:moveTo>
                  <a:pt x="1822130" y="0"/>
                </a:moveTo>
                <a:lnTo>
                  <a:pt x="1822130" y="1248505"/>
                </a:lnTo>
                <a:cubicBezTo>
                  <a:pt x="1523382" y="1248505"/>
                  <a:pt x="1259986" y="1399870"/>
                  <a:pt x="1104452" y="1630092"/>
                </a:cubicBezTo>
                <a:lnTo>
                  <a:pt x="1077659" y="1674194"/>
                </a:lnTo>
                <a:lnTo>
                  <a:pt x="0" y="1052007"/>
                </a:lnTo>
                <a:cubicBezTo>
                  <a:pt x="375847" y="401023"/>
                  <a:pt x="1070438" y="0"/>
                  <a:pt x="1822130" y="0"/>
                </a:cubicBezTo>
                <a:close/>
              </a:path>
            </a:pathLst>
          </a:cu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707AF71-7286-9764-C50D-63523B39A41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366479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F19B1B2D-3D4B-FF28-6045-8D12C2C00FAF}"/>
              </a:ext>
            </a:extLst>
          </p:cNvPr>
          <p:cNvSpPr/>
          <p:nvPr/>
        </p:nvSpPr>
        <p:spPr>
          <a:xfrm>
            <a:off x="1483360" y="5494004"/>
            <a:ext cx="3807532" cy="859349"/>
          </a:xfrm>
          <a:prstGeom prst="roundRect">
            <a:avLst>
              <a:gd name="adj" fmla="val 22578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5E4BA2-2EB2-A88C-B7F2-17D689E1BBF3}"/>
              </a:ext>
            </a:extLst>
          </p:cNvPr>
          <p:cNvSpPr txBox="1"/>
          <p:nvPr/>
        </p:nvSpPr>
        <p:spPr>
          <a:xfrm>
            <a:off x="1447061" y="5366479"/>
            <a:ext cx="3807532" cy="707886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4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CONTACT US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66234D-C037-9798-B20C-0A53A425C747}"/>
              </a:ext>
            </a:extLst>
          </p:cNvPr>
          <p:cNvSpPr txBox="1"/>
          <p:nvPr/>
        </p:nvSpPr>
        <p:spPr>
          <a:xfrm>
            <a:off x="1690901" y="5891688"/>
            <a:ext cx="35636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Contact us includes location, phone numbers , emails and contact form for reaching our restaurant</a:t>
            </a:r>
          </a:p>
        </p:txBody>
      </p:sp>
    </p:spTree>
    <p:extLst>
      <p:ext uri="{BB962C8B-B14F-4D97-AF65-F5344CB8AC3E}">
        <p14:creationId xmlns:p14="http://schemas.microsoft.com/office/powerpoint/2010/main" val="35316020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/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85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Oval 29">
            <a:extLst>
              <a:ext uri="{FF2B5EF4-FFF2-40B4-BE49-F238E27FC236}">
                <a16:creationId xmlns:a16="http://schemas.microsoft.com/office/drawing/2014/main" id="{ADE34F73-6F65-343E-E31D-7D1030FFA96B}"/>
              </a:ext>
            </a:extLst>
          </p:cNvPr>
          <p:cNvSpPr/>
          <p:nvPr/>
        </p:nvSpPr>
        <p:spPr>
          <a:xfrm>
            <a:off x="3389563" y="663557"/>
            <a:ext cx="5222064" cy="5196238"/>
          </a:xfrm>
          <a:prstGeom prst="ellipse">
            <a:avLst/>
          </a:prstGeom>
          <a:noFill/>
          <a:ln w="50800" cap="rnd">
            <a:solidFill>
              <a:schemeClr val="accent2"/>
            </a:solidFill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99BFFF2C-698D-2B54-E627-FC70ACAD0F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48816" y1="28471" x2="48816" y2="28471"/>
                        <a14:foregroundMark x1="41587" y1="32758" x2="41587" y2="32758"/>
                        <a14:foregroundMark x1="55534" y1="22585" x2="55534" y2="22585"/>
                        <a14:foregroundMark x1="46897" y1="15611" x2="46897" y2="15611"/>
                        <a14:foregroundMark x1="60333" y1="36340" x2="60333" y2="36340"/>
                        <a14:foregroundMark x1="61100" y1="30582" x2="61100" y2="30582"/>
                        <a14:foregroundMark x1="39283" y1="36084" x2="39283" y2="36084"/>
                        <a14:foregroundMark x1="18362" y1="58349" x2="18362" y2="58349"/>
                        <a14:foregroundMark x1="43698" y1="57262" x2="43698" y2="57262"/>
                        <a14:foregroundMark x1="72489" y1="60013" x2="72489" y2="60013"/>
                        <a14:foregroundMark x1="34869" y1="65323" x2="34869" y2="65323"/>
                        <a14:foregroundMark x1="39155" y1="65451" x2="39155" y2="65451"/>
                        <a14:foregroundMark x1="41715" y1="65451" x2="41715" y2="65451"/>
                        <a14:foregroundMark x1="44018" y1="65771" x2="44018" y2="65771"/>
                        <a14:foregroundMark x1="46385" y1="65451" x2="46385" y2="65451"/>
                        <a14:foregroundMark x1="48816" y1="65771" x2="48816" y2="65771"/>
                        <a14:foregroundMark x1="50800" y1="65771" x2="50800" y2="65771"/>
                        <a14:foregroundMark x1="55214" y1="65323" x2="55214" y2="65323"/>
                        <a14:foregroundMark x1="58669" y1="65579" x2="58669" y2="65579"/>
                        <a14:foregroundMark x1="62188" y1="65771" x2="62188" y2="65771"/>
                        <a14:foregroundMark x1="65195" y1="65899" x2="65195" y2="65899"/>
                        <a14:foregroundMark x1="68842" y1="66091" x2="68842" y2="66091"/>
                        <a14:foregroundMark x1="31414" y1="65579" x2="31414" y2="65579"/>
                        <a14:foregroundMark x1="52911" y1="69226" x2="52911" y2="6922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7158" y="2338728"/>
            <a:ext cx="2031136" cy="2031136"/>
          </a:xfrm>
          <a:prstGeom prst="rect">
            <a:avLst/>
          </a:prstGeom>
        </p:spPr>
      </p:pic>
      <p:pic>
        <p:nvPicPr>
          <p:cNvPr id="18" name="Picture 17" descr="Pizza">
            <a:extLst>
              <a:ext uri="{FF2B5EF4-FFF2-40B4-BE49-F238E27FC236}">
                <a16:creationId xmlns:a16="http://schemas.microsoft.com/office/drawing/2014/main" id="{50EEDAE8-F125-1429-447A-7CD1EB845EC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08" r="32924" b="3608"/>
          <a:stretch>
            <a:fillRect/>
          </a:stretch>
        </p:blipFill>
        <p:spPr>
          <a:xfrm rot="21432554">
            <a:off x="6840564" y="2154328"/>
            <a:ext cx="1414365" cy="2112921"/>
          </a:xfrm>
          <a:custGeom>
            <a:avLst/>
            <a:gdLst>
              <a:gd name="connsiteX0" fmla="*/ 1096131 w 1414365"/>
              <a:gd name="connsiteY0" fmla="*/ 0 h 2112921"/>
              <a:gd name="connsiteX1" fmla="*/ 1127670 w 1414365"/>
              <a:gd name="connsiteY1" fmla="*/ 0 h 2112921"/>
              <a:gd name="connsiteX2" fmla="*/ 1249174 w 1414365"/>
              <a:gd name="connsiteY2" fmla="*/ 239552 h 2112921"/>
              <a:gd name="connsiteX3" fmla="*/ 1120692 w 1414365"/>
              <a:gd name="connsiteY3" fmla="*/ 2112921 h 2112921"/>
              <a:gd name="connsiteX4" fmla="*/ 0 w 1414365"/>
              <a:gd name="connsiteY4" fmla="*/ 1485171 h 2112921"/>
              <a:gd name="connsiteX5" fmla="*/ 53189 w 1414365"/>
              <a:gd name="connsiteY5" fmla="*/ 1390099 h 2112921"/>
              <a:gd name="connsiteX6" fmla="*/ 124048 w 1414365"/>
              <a:gd name="connsiteY6" fmla="*/ 1049582 h 2112921"/>
              <a:gd name="connsiteX7" fmla="*/ 53189 w 1414365"/>
              <a:gd name="connsiteY7" fmla="*/ 709065 h 2112921"/>
              <a:gd name="connsiteX8" fmla="*/ 0 w 1414365"/>
              <a:gd name="connsiteY8" fmla="*/ 613992 h 2112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14365" h="2112921">
                <a:moveTo>
                  <a:pt x="1096131" y="0"/>
                </a:moveTo>
                <a:lnTo>
                  <a:pt x="1127670" y="0"/>
                </a:lnTo>
                <a:lnTo>
                  <a:pt x="1249174" y="239552"/>
                </a:lnTo>
                <a:cubicBezTo>
                  <a:pt x="1506138" y="844524"/>
                  <a:pt x="1463311" y="1537174"/>
                  <a:pt x="1120692" y="2112921"/>
                </a:cubicBezTo>
                <a:lnTo>
                  <a:pt x="0" y="1485171"/>
                </a:lnTo>
                <a:lnTo>
                  <a:pt x="53189" y="1390099"/>
                </a:lnTo>
                <a:cubicBezTo>
                  <a:pt x="98817" y="1285438"/>
                  <a:pt x="124048" y="1170369"/>
                  <a:pt x="124048" y="1049582"/>
                </a:cubicBezTo>
                <a:cubicBezTo>
                  <a:pt x="124048" y="928795"/>
                  <a:pt x="98817" y="813726"/>
                  <a:pt x="53189" y="709065"/>
                </a:cubicBezTo>
                <a:lnTo>
                  <a:pt x="0" y="613992"/>
                </a:lnTo>
                <a:close/>
              </a:path>
            </a:pathLst>
          </a:cu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8C6CD0A3-F033-1D99-5256-FECAE995019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08" t="39635" r="31786" b="10152"/>
          <a:stretch>
            <a:fillRect/>
          </a:stretch>
        </p:blipFill>
        <p:spPr>
          <a:xfrm rot="21432554">
            <a:off x="6112325" y="3710821"/>
            <a:ext cx="1898332" cy="1741507"/>
          </a:xfrm>
          <a:custGeom>
            <a:avLst/>
            <a:gdLst>
              <a:gd name="connsiteX0" fmla="*/ 748963 w 1822132"/>
              <a:gd name="connsiteY0" fmla="*/ 0 h 1671602"/>
              <a:gd name="connsiteX1" fmla="*/ 1822132 w 1822132"/>
              <a:gd name="connsiteY1" fmla="*/ 619595 h 1671602"/>
              <a:gd name="connsiteX2" fmla="*/ 0 w 1822132"/>
              <a:gd name="connsiteY2" fmla="*/ 1671602 h 1671602"/>
              <a:gd name="connsiteX3" fmla="*/ 0 w 1822132"/>
              <a:gd name="connsiteY3" fmla="*/ 433079 h 1671602"/>
              <a:gd name="connsiteX4" fmla="*/ 717680 w 1822132"/>
              <a:gd name="connsiteY4" fmla="*/ 51492 h 1671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2132" h="1671602">
                <a:moveTo>
                  <a:pt x="748963" y="0"/>
                </a:moveTo>
                <a:lnTo>
                  <a:pt x="1822132" y="619595"/>
                </a:lnTo>
                <a:cubicBezTo>
                  <a:pt x="1446285" y="1270579"/>
                  <a:pt x="751693" y="1671602"/>
                  <a:pt x="0" y="1671602"/>
                </a:cubicBezTo>
                <a:lnTo>
                  <a:pt x="0" y="433079"/>
                </a:lnTo>
                <a:cubicBezTo>
                  <a:pt x="298750" y="433079"/>
                  <a:pt x="562145" y="281714"/>
                  <a:pt x="717680" y="51492"/>
                </a:cubicBezTo>
                <a:close/>
              </a:path>
            </a:pathLst>
          </a:cu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0AA15B4-59E9-F662-B8ED-C6FD1CB3F11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61" t="22035" r="38985" b="27823"/>
          <a:stretch>
            <a:fillRect/>
          </a:stretch>
        </p:blipFill>
        <p:spPr>
          <a:xfrm rot="21432554">
            <a:off x="4150107" y="3785129"/>
            <a:ext cx="1898332" cy="1741507"/>
          </a:xfrm>
          <a:custGeom>
            <a:avLst/>
            <a:gdLst>
              <a:gd name="connsiteX0" fmla="*/ 1073171 w 1822132"/>
              <a:gd name="connsiteY0" fmla="*/ 0 h 1671602"/>
              <a:gd name="connsiteX1" fmla="*/ 1104453 w 1822132"/>
              <a:gd name="connsiteY1" fmla="*/ 51492 h 1671602"/>
              <a:gd name="connsiteX2" fmla="*/ 1822132 w 1822132"/>
              <a:gd name="connsiteY2" fmla="*/ 433079 h 1671602"/>
              <a:gd name="connsiteX3" fmla="*/ 1822132 w 1822132"/>
              <a:gd name="connsiteY3" fmla="*/ 1671602 h 1671602"/>
              <a:gd name="connsiteX4" fmla="*/ 0 w 1822132"/>
              <a:gd name="connsiteY4" fmla="*/ 619595 h 1671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2132" h="1671602">
                <a:moveTo>
                  <a:pt x="1073171" y="0"/>
                </a:moveTo>
                <a:lnTo>
                  <a:pt x="1104453" y="51492"/>
                </a:lnTo>
                <a:cubicBezTo>
                  <a:pt x="1259987" y="281714"/>
                  <a:pt x="1523383" y="433079"/>
                  <a:pt x="1822132" y="433079"/>
                </a:cubicBezTo>
                <a:lnTo>
                  <a:pt x="1822132" y="1671602"/>
                </a:lnTo>
                <a:cubicBezTo>
                  <a:pt x="1070440" y="1671602"/>
                  <a:pt x="375846" y="1270579"/>
                  <a:pt x="0" y="619595"/>
                </a:cubicBezTo>
                <a:close/>
              </a:path>
            </a:pathLst>
          </a:cu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A0FD0A1-0917-1402-04C7-5CE36A54A280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712" t="12407" r="14284" b="41581"/>
          <a:stretch/>
        </p:blipFill>
        <p:spPr>
          <a:xfrm rot="21432554">
            <a:off x="3771358" y="2230788"/>
            <a:ext cx="1414365" cy="2192002"/>
          </a:xfrm>
          <a:custGeom>
            <a:avLst/>
            <a:gdLst>
              <a:gd name="connsiteX0" fmla="*/ 281885 w 1357592"/>
              <a:gd name="connsiteY0" fmla="*/ 0 h 2104014"/>
              <a:gd name="connsiteX1" fmla="*/ 1357592 w 1357592"/>
              <a:gd name="connsiteY1" fmla="*/ 621060 h 2104014"/>
              <a:gd name="connsiteX2" fmla="*/ 1306538 w 1357592"/>
              <a:gd name="connsiteY2" fmla="*/ 715119 h 2104014"/>
              <a:gd name="connsiteX3" fmla="*/ 1238524 w 1357592"/>
              <a:gd name="connsiteY3" fmla="*/ 1052007 h 2104014"/>
              <a:gd name="connsiteX4" fmla="*/ 1306538 w 1357592"/>
              <a:gd name="connsiteY4" fmla="*/ 1388896 h 2104014"/>
              <a:gd name="connsiteX5" fmla="*/ 1357592 w 1357592"/>
              <a:gd name="connsiteY5" fmla="*/ 1482955 h 2104014"/>
              <a:gd name="connsiteX6" fmla="*/ 281885 w 1357592"/>
              <a:gd name="connsiteY6" fmla="*/ 2104014 h 2104014"/>
              <a:gd name="connsiteX7" fmla="*/ 281885 w 1357592"/>
              <a:gd name="connsiteY7" fmla="*/ 0 h 2104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57592" h="2104014">
                <a:moveTo>
                  <a:pt x="281885" y="0"/>
                </a:moveTo>
                <a:lnTo>
                  <a:pt x="1357592" y="621060"/>
                </a:lnTo>
                <a:lnTo>
                  <a:pt x="1306538" y="715119"/>
                </a:lnTo>
                <a:cubicBezTo>
                  <a:pt x="1262742" y="818665"/>
                  <a:pt x="1238524" y="932508"/>
                  <a:pt x="1238524" y="1052007"/>
                </a:cubicBezTo>
                <a:cubicBezTo>
                  <a:pt x="1238524" y="1171507"/>
                  <a:pt x="1262742" y="1285350"/>
                  <a:pt x="1306538" y="1388896"/>
                </a:cubicBezTo>
                <a:lnTo>
                  <a:pt x="1357592" y="1482955"/>
                </a:lnTo>
                <a:lnTo>
                  <a:pt x="281885" y="2104014"/>
                </a:lnTo>
                <a:cubicBezTo>
                  <a:pt x="-93961" y="1453030"/>
                  <a:pt x="-93961" y="650984"/>
                  <a:pt x="281885" y="0"/>
                </a:cubicBezTo>
                <a:close/>
              </a:path>
            </a:pathLst>
          </a:cu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CDA7FC4-26A6-EBAA-30B9-D7B783F6215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14" t="20521" r="32691" b="22565"/>
          <a:stretch>
            <a:fillRect/>
          </a:stretch>
        </p:blipFill>
        <p:spPr>
          <a:xfrm rot="21481789">
            <a:off x="4034563" y="1055206"/>
            <a:ext cx="1898330" cy="1744207"/>
          </a:xfrm>
          <a:custGeom>
            <a:avLst/>
            <a:gdLst>
              <a:gd name="connsiteX0" fmla="*/ 1822130 w 1822130"/>
              <a:gd name="connsiteY0" fmla="*/ 0 h 1674194"/>
              <a:gd name="connsiteX1" fmla="*/ 1822130 w 1822130"/>
              <a:gd name="connsiteY1" fmla="*/ 1248505 h 1674194"/>
              <a:gd name="connsiteX2" fmla="*/ 1104452 w 1822130"/>
              <a:gd name="connsiteY2" fmla="*/ 1630092 h 1674194"/>
              <a:gd name="connsiteX3" fmla="*/ 1077659 w 1822130"/>
              <a:gd name="connsiteY3" fmla="*/ 1674194 h 1674194"/>
              <a:gd name="connsiteX4" fmla="*/ 0 w 1822130"/>
              <a:gd name="connsiteY4" fmla="*/ 1052007 h 1674194"/>
              <a:gd name="connsiteX5" fmla="*/ 1822130 w 1822130"/>
              <a:gd name="connsiteY5" fmla="*/ 0 h 1674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22130" h="1674194">
                <a:moveTo>
                  <a:pt x="1822130" y="0"/>
                </a:moveTo>
                <a:lnTo>
                  <a:pt x="1822130" y="1248505"/>
                </a:lnTo>
                <a:cubicBezTo>
                  <a:pt x="1523382" y="1248505"/>
                  <a:pt x="1259986" y="1399870"/>
                  <a:pt x="1104452" y="1630092"/>
                </a:cubicBezTo>
                <a:lnTo>
                  <a:pt x="1077659" y="1674194"/>
                </a:lnTo>
                <a:lnTo>
                  <a:pt x="0" y="1052007"/>
                </a:lnTo>
                <a:cubicBezTo>
                  <a:pt x="375847" y="401023"/>
                  <a:pt x="1070438" y="0"/>
                  <a:pt x="1822130" y="0"/>
                </a:cubicBezTo>
                <a:close/>
              </a:path>
            </a:pathLst>
          </a:cu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E1B23C5-59FD-FB39-5D79-3E877CC72F22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32" t="37033" r="55193" b="16749"/>
          <a:stretch/>
        </p:blipFill>
        <p:spPr>
          <a:xfrm rot="21530902">
            <a:off x="6011414" y="1022439"/>
            <a:ext cx="1898330" cy="1744207"/>
          </a:xfrm>
          <a:custGeom>
            <a:avLst/>
            <a:gdLst>
              <a:gd name="connsiteX0" fmla="*/ 0 w 1822130"/>
              <a:gd name="connsiteY0" fmla="*/ 0 h 1674194"/>
              <a:gd name="connsiteX1" fmla="*/ 1822130 w 1822130"/>
              <a:gd name="connsiteY1" fmla="*/ 1052007 h 1674194"/>
              <a:gd name="connsiteX2" fmla="*/ 744472 w 1822130"/>
              <a:gd name="connsiteY2" fmla="*/ 1674194 h 1674194"/>
              <a:gd name="connsiteX3" fmla="*/ 717680 w 1822130"/>
              <a:gd name="connsiteY3" fmla="*/ 1630092 h 1674194"/>
              <a:gd name="connsiteX4" fmla="*/ 0 w 1822130"/>
              <a:gd name="connsiteY4" fmla="*/ 1248505 h 1674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2130" h="1674194">
                <a:moveTo>
                  <a:pt x="0" y="0"/>
                </a:moveTo>
                <a:cubicBezTo>
                  <a:pt x="751692" y="0"/>
                  <a:pt x="1446285" y="401023"/>
                  <a:pt x="1822130" y="1052007"/>
                </a:cubicBezTo>
                <a:lnTo>
                  <a:pt x="744472" y="1674194"/>
                </a:lnTo>
                <a:lnTo>
                  <a:pt x="717680" y="1630092"/>
                </a:lnTo>
                <a:cubicBezTo>
                  <a:pt x="562144" y="1399870"/>
                  <a:pt x="298750" y="1248505"/>
                  <a:pt x="0" y="1248505"/>
                </a:cubicBezTo>
                <a:close/>
              </a:path>
            </a:pathLst>
          </a:cu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6C28A7DE-73DA-E802-6D0D-4BF6666F96D0}"/>
              </a:ext>
            </a:extLst>
          </p:cNvPr>
          <p:cNvSpPr/>
          <p:nvPr/>
        </p:nvSpPr>
        <p:spPr>
          <a:xfrm>
            <a:off x="1483360" y="7697935"/>
            <a:ext cx="3807532" cy="859349"/>
          </a:xfrm>
          <a:prstGeom prst="roundRect">
            <a:avLst>
              <a:gd name="adj" fmla="val 22578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289CC9D-50F2-F2AE-FB4E-5C492CA9C7F9}"/>
              </a:ext>
            </a:extLst>
          </p:cNvPr>
          <p:cNvSpPr txBox="1"/>
          <p:nvPr/>
        </p:nvSpPr>
        <p:spPr>
          <a:xfrm>
            <a:off x="1447061" y="7570410"/>
            <a:ext cx="3807532" cy="707886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4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CONTACT US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B67E8C8-69B3-CF27-541F-3EE75D97670F}"/>
              </a:ext>
            </a:extLst>
          </p:cNvPr>
          <p:cNvSpPr txBox="1"/>
          <p:nvPr/>
        </p:nvSpPr>
        <p:spPr>
          <a:xfrm>
            <a:off x="1690901" y="8095619"/>
            <a:ext cx="30319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n w="0"/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Contact us includes location, phone numbers and emails for reaching our restaurant</a:t>
            </a:r>
          </a:p>
        </p:txBody>
      </p:sp>
    </p:spTree>
    <p:extLst>
      <p:ext uri="{BB962C8B-B14F-4D97-AF65-F5344CB8AC3E}">
        <p14:creationId xmlns:p14="http://schemas.microsoft.com/office/powerpoint/2010/main" val="4006992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85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Oval 29">
            <a:extLst>
              <a:ext uri="{FF2B5EF4-FFF2-40B4-BE49-F238E27FC236}">
                <a16:creationId xmlns:a16="http://schemas.microsoft.com/office/drawing/2014/main" id="{ADE34F73-6F65-343E-E31D-7D1030FFA96B}"/>
              </a:ext>
            </a:extLst>
          </p:cNvPr>
          <p:cNvSpPr/>
          <p:nvPr/>
        </p:nvSpPr>
        <p:spPr>
          <a:xfrm>
            <a:off x="-5950380" y="737580"/>
            <a:ext cx="5222064" cy="5196238"/>
          </a:xfrm>
          <a:prstGeom prst="ellipse">
            <a:avLst/>
          </a:prstGeom>
          <a:noFill/>
          <a:ln w="50800" cap="rnd">
            <a:solidFill>
              <a:schemeClr val="accent2"/>
            </a:solidFill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99BFFF2C-698D-2B54-E627-FC70ACAD0F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48816" y1="28471" x2="48816" y2="28471"/>
                        <a14:foregroundMark x1="41587" y1="32758" x2="41587" y2="32758"/>
                        <a14:foregroundMark x1="55534" y1="22585" x2="55534" y2="22585"/>
                        <a14:foregroundMark x1="46897" y1="15611" x2="46897" y2="15611"/>
                        <a14:foregroundMark x1="60333" y1="36340" x2="60333" y2="36340"/>
                        <a14:foregroundMark x1="61100" y1="30582" x2="61100" y2="30582"/>
                        <a14:foregroundMark x1="39283" y1="36084" x2="39283" y2="36084"/>
                        <a14:foregroundMark x1="18362" y1="58349" x2="18362" y2="58349"/>
                        <a14:foregroundMark x1="43698" y1="57262" x2="43698" y2="57262"/>
                        <a14:foregroundMark x1="72489" y1="60013" x2="72489" y2="60013"/>
                        <a14:foregroundMark x1="34869" y1="65323" x2="34869" y2="65323"/>
                        <a14:foregroundMark x1="39155" y1="65451" x2="39155" y2="65451"/>
                        <a14:foregroundMark x1="41715" y1="65451" x2="41715" y2="65451"/>
                        <a14:foregroundMark x1="44018" y1="65771" x2="44018" y2="65771"/>
                        <a14:foregroundMark x1="46385" y1="65451" x2="46385" y2="65451"/>
                        <a14:foregroundMark x1="48816" y1="65771" x2="48816" y2="65771"/>
                        <a14:foregroundMark x1="50800" y1="65771" x2="50800" y2="65771"/>
                        <a14:foregroundMark x1="55214" y1="65323" x2="55214" y2="65323"/>
                        <a14:foregroundMark x1="58669" y1="65579" x2="58669" y2="65579"/>
                        <a14:foregroundMark x1="62188" y1="65771" x2="62188" y2="65771"/>
                        <a14:foregroundMark x1="65195" y1="65899" x2="65195" y2="65899"/>
                        <a14:foregroundMark x1="68842" y1="66091" x2="68842" y2="66091"/>
                        <a14:foregroundMark x1="31414" y1="65579" x2="31414" y2="65579"/>
                        <a14:foregroundMark x1="52911" y1="69226" x2="52911" y2="6922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302785" y="2412751"/>
            <a:ext cx="2031136" cy="2031136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8C6CD0A3-F033-1D99-5256-FECAE995019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08" t="39635" r="31786" b="10152"/>
          <a:stretch>
            <a:fillRect/>
          </a:stretch>
        </p:blipFill>
        <p:spPr>
          <a:xfrm rot="21432554">
            <a:off x="-3227618" y="3784844"/>
            <a:ext cx="1898332" cy="1741507"/>
          </a:xfrm>
          <a:custGeom>
            <a:avLst/>
            <a:gdLst>
              <a:gd name="connsiteX0" fmla="*/ 748963 w 1822132"/>
              <a:gd name="connsiteY0" fmla="*/ 0 h 1671602"/>
              <a:gd name="connsiteX1" fmla="*/ 1822132 w 1822132"/>
              <a:gd name="connsiteY1" fmla="*/ 619595 h 1671602"/>
              <a:gd name="connsiteX2" fmla="*/ 0 w 1822132"/>
              <a:gd name="connsiteY2" fmla="*/ 1671602 h 1671602"/>
              <a:gd name="connsiteX3" fmla="*/ 0 w 1822132"/>
              <a:gd name="connsiteY3" fmla="*/ 433079 h 1671602"/>
              <a:gd name="connsiteX4" fmla="*/ 717680 w 1822132"/>
              <a:gd name="connsiteY4" fmla="*/ 51492 h 1671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2132" h="1671602">
                <a:moveTo>
                  <a:pt x="748963" y="0"/>
                </a:moveTo>
                <a:lnTo>
                  <a:pt x="1822132" y="619595"/>
                </a:lnTo>
                <a:cubicBezTo>
                  <a:pt x="1446285" y="1270579"/>
                  <a:pt x="751693" y="1671602"/>
                  <a:pt x="0" y="1671602"/>
                </a:cubicBezTo>
                <a:lnTo>
                  <a:pt x="0" y="433079"/>
                </a:lnTo>
                <a:cubicBezTo>
                  <a:pt x="298750" y="433079"/>
                  <a:pt x="562145" y="281714"/>
                  <a:pt x="717680" y="51492"/>
                </a:cubicBezTo>
                <a:close/>
              </a:path>
            </a:pathLst>
          </a:cu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0AA15B4-59E9-F662-B8ED-C6FD1CB3F11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61" t="22035" r="38985" b="27823"/>
          <a:stretch>
            <a:fillRect/>
          </a:stretch>
        </p:blipFill>
        <p:spPr>
          <a:xfrm rot="21432554">
            <a:off x="-5189836" y="3859152"/>
            <a:ext cx="1898332" cy="1741507"/>
          </a:xfrm>
          <a:custGeom>
            <a:avLst/>
            <a:gdLst>
              <a:gd name="connsiteX0" fmla="*/ 1073171 w 1822132"/>
              <a:gd name="connsiteY0" fmla="*/ 0 h 1671602"/>
              <a:gd name="connsiteX1" fmla="*/ 1104453 w 1822132"/>
              <a:gd name="connsiteY1" fmla="*/ 51492 h 1671602"/>
              <a:gd name="connsiteX2" fmla="*/ 1822132 w 1822132"/>
              <a:gd name="connsiteY2" fmla="*/ 433079 h 1671602"/>
              <a:gd name="connsiteX3" fmla="*/ 1822132 w 1822132"/>
              <a:gd name="connsiteY3" fmla="*/ 1671602 h 1671602"/>
              <a:gd name="connsiteX4" fmla="*/ 0 w 1822132"/>
              <a:gd name="connsiteY4" fmla="*/ 619595 h 1671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2132" h="1671602">
                <a:moveTo>
                  <a:pt x="1073171" y="0"/>
                </a:moveTo>
                <a:lnTo>
                  <a:pt x="1104453" y="51492"/>
                </a:lnTo>
                <a:cubicBezTo>
                  <a:pt x="1259987" y="281714"/>
                  <a:pt x="1523383" y="433079"/>
                  <a:pt x="1822132" y="433079"/>
                </a:cubicBezTo>
                <a:lnTo>
                  <a:pt x="1822132" y="1671602"/>
                </a:lnTo>
                <a:cubicBezTo>
                  <a:pt x="1070440" y="1671602"/>
                  <a:pt x="375846" y="1270579"/>
                  <a:pt x="0" y="619595"/>
                </a:cubicBezTo>
                <a:close/>
              </a:path>
            </a:pathLst>
          </a:cu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A0FD0A1-0917-1402-04C7-5CE36A54A28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712" t="12407" r="14284" b="41581"/>
          <a:stretch/>
        </p:blipFill>
        <p:spPr>
          <a:xfrm rot="21432554">
            <a:off x="-5568585" y="2304811"/>
            <a:ext cx="1414365" cy="2192002"/>
          </a:xfrm>
          <a:custGeom>
            <a:avLst/>
            <a:gdLst>
              <a:gd name="connsiteX0" fmla="*/ 281885 w 1357592"/>
              <a:gd name="connsiteY0" fmla="*/ 0 h 2104014"/>
              <a:gd name="connsiteX1" fmla="*/ 1357592 w 1357592"/>
              <a:gd name="connsiteY1" fmla="*/ 621060 h 2104014"/>
              <a:gd name="connsiteX2" fmla="*/ 1306538 w 1357592"/>
              <a:gd name="connsiteY2" fmla="*/ 715119 h 2104014"/>
              <a:gd name="connsiteX3" fmla="*/ 1238524 w 1357592"/>
              <a:gd name="connsiteY3" fmla="*/ 1052007 h 2104014"/>
              <a:gd name="connsiteX4" fmla="*/ 1306538 w 1357592"/>
              <a:gd name="connsiteY4" fmla="*/ 1388896 h 2104014"/>
              <a:gd name="connsiteX5" fmla="*/ 1357592 w 1357592"/>
              <a:gd name="connsiteY5" fmla="*/ 1482955 h 2104014"/>
              <a:gd name="connsiteX6" fmla="*/ 281885 w 1357592"/>
              <a:gd name="connsiteY6" fmla="*/ 2104014 h 2104014"/>
              <a:gd name="connsiteX7" fmla="*/ 281885 w 1357592"/>
              <a:gd name="connsiteY7" fmla="*/ 0 h 2104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57592" h="2104014">
                <a:moveTo>
                  <a:pt x="281885" y="0"/>
                </a:moveTo>
                <a:lnTo>
                  <a:pt x="1357592" y="621060"/>
                </a:lnTo>
                <a:lnTo>
                  <a:pt x="1306538" y="715119"/>
                </a:lnTo>
                <a:cubicBezTo>
                  <a:pt x="1262742" y="818665"/>
                  <a:pt x="1238524" y="932508"/>
                  <a:pt x="1238524" y="1052007"/>
                </a:cubicBezTo>
                <a:cubicBezTo>
                  <a:pt x="1238524" y="1171507"/>
                  <a:pt x="1262742" y="1285350"/>
                  <a:pt x="1306538" y="1388896"/>
                </a:cubicBezTo>
                <a:lnTo>
                  <a:pt x="1357592" y="1482955"/>
                </a:lnTo>
                <a:lnTo>
                  <a:pt x="281885" y="2104014"/>
                </a:lnTo>
                <a:cubicBezTo>
                  <a:pt x="-93961" y="1453030"/>
                  <a:pt x="-93961" y="650984"/>
                  <a:pt x="281885" y="0"/>
                </a:cubicBezTo>
                <a:close/>
              </a:path>
            </a:pathLst>
          </a:cu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CDA7FC4-26A6-EBAA-30B9-D7B783F6215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14" t="20521" r="32691" b="22565"/>
          <a:stretch>
            <a:fillRect/>
          </a:stretch>
        </p:blipFill>
        <p:spPr>
          <a:xfrm rot="21481789">
            <a:off x="-5305380" y="1129229"/>
            <a:ext cx="1898330" cy="1744207"/>
          </a:xfrm>
          <a:custGeom>
            <a:avLst/>
            <a:gdLst>
              <a:gd name="connsiteX0" fmla="*/ 1822130 w 1822130"/>
              <a:gd name="connsiteY0" fmla="*/ 0 h 1674194"/>
              <a:gd name="connsiteX1" fmla="*/ 1822130 w 1822130"/>
              <a:gd name="connsiteY1" fmla="*/ 1248505 h 1674194"/>
              <a:gd name="connsiteX2" fmla="*/ 1104452 w 1822130"/>
              <a:gd name="connsiteY2" fmla="*/ 1630092 h 1674194"/>
              <a:gd name="connsiteX3" fmla="*/ 1077659 w 1822130"/>
              <a:gd name="connsiteY3" fmla="*/ 1674194 h 1674194"/>
              <a:gd name="connsiteX4" fmla="*/ 0 w 1822130"/>
              <a:gd name="connsiteY4" fmla="*/ 1052007 h 1674194"/>
              <a:gd name="connsiteX5" fmla="*/ 1822130 w 1822130"/>
              <a:gd name="connsiteY5" fmla="*/ 0 h 1674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22130" h="1674194">
                <a:moveTo>
                  <a:pt x="1822130" y="0"/>
                </a:moveTo>
                <a:lnTo>
                  <a:pt x="1822130" y="1248505"/>
                </a:lnTo>
                <a:cubicBezTo>
                  <a:pt x="1523382" y="1248505"/>
                  <a:pt x="1259986" y="1399870"/>
                  <a:pt x="1104452" y="1630092"/>
                </a:cubicBezTo>
                <a:lnTo>
                  <a:pt x="1077659" y="1674194"/>
                </a:lnTo>
                <a:lnTo>
                  <a:pt x="0" y="1052007"/>
                </a:lnTo>
                <a:cubicBezTo>
                  <a:pt x="375847" y="401023"/>
                  <a:pt x="1070438" y="0"/>
                  <a:pt x="1822130" y="0"/>
                </a:cubicBezTo>
                <a:close/>
              </a:path>
            </a:pathLst>
          </a:cu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E1B23C5-59FD-FB39-5D79-3E877CC72F22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32" t="37033" r="55193" b="16749"/>
          <a:stretch/>
        </p:blipFill>
        <p:spPr>
          <a:xfrm rot="21530902">
            <a:off x="-3328529" y="1096462"/>
            <a:ext cx="1898330" cy="1744207"/>
          </a:xfrm>
          <a:custGeom>
            <a:avLst/>
            <a:gdLst>
              <a:gd name="connsiteX0" fmla="*/ 0 w 1822130"/>
              <a:gd name="connsiteY0" fmla="*/ 0 h 1674194"/>
              <a:gd name="connsiteX1" fmla="*/ 1822130 w 1822130"/>
              <a:gd name="connsiteY1" fmla="*/ 1052007 h 1674194"/>
              <a:gd name="connsiteX2" fmla="*/ 744472 w 1822130"/>
              <a:gd name="connsiteY2" fmla="*/ 1674194 h 1674194"/>
              <a:gd name="connsiteX3" fmla="*/ 717680 w 1822130"/>
              <a:gd name="connsiteY3" fmla="*/ 1630092 h 1674194"/>
              <a:gd name="connsiteX4" fmla="*/ 0 w 1822130"/>
              <a:gd name="connsiteY4" fmla="*/ 1248505 h 1674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2130" h="1674194">
                <a:moveTo>
                  <a:pt x="0" y="0"/>
                </a:moveTo>
                <a:cubicBezTo>
                  <a:pt x="751692" y="0"/>
                  <a:pt x="1446285" y="401023"/>
                  <a:pt x="1822130" y="1052007"/>
                </a:cubicBezTo>
                <a:lnTo>
                  <a:pt x="744472" y="1674194"/>
                </a:lnTo>
                <a:lnTo>
                  <a:pt x="717680" y="1630092"/>
                </a:lnTo>
                <a:cubicBezTo>
                  <a:pt x="562144" y="1399870"/>
                  <a:pt x="298750" y="1248505"/>
                  <a:pt x="0" y="1248505"/>
                </a:cubicBezTo>
                <a:close/>
              </a:path>
            </a:pathLst>
          </a:cu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FE8F55E-E427-AF3E-5D5E-A19F8423A819}"/>
              </a:ext>
            </a:extLst>
          </p:cNvPr>
          <p:cNvSpPr txBox="1"/>
          <p:nvPr/>
        </p:nvSpPr>
        <p:spPr>
          <a:xfrm>
            <a:off x="3599013" y="323356"/>
            <a:ext cx="5222065" cy="584775"/>
          </a:xfrm>
          <a:prstGeom prst="rect">
            <a:avLst/>
          </a:prstGeom>
          <a:solidFill>
            <a:schemeClr val="accent1">
              <a:tint val="2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  Key Data &amp; Insights</a:t>
            </a:r>
          </a:p>
        </p:txBody>
      </p:sp>
      <p:sp>
        <p:nvSpPr>
          <p:cNvPr id="51" name="Flowchart: Connector 50">
            <a:extLst>
              <a:ext uri="{FF2B5EF4-FFF2-40B4-BE49-F238E27FC236}">
                <a16:creationId xmlns:a16="http://schemas.microsoft.com/office/drawing/2014/main" id="{1923C7B9-E14C-B436-E776-C362CD33D885}"/>
              </a:ext>
            </a:extLst>
          </p:cNvPr>
          <p:cNvSpPr/>
          <p:nvPr/>
        </p:nvSpPr>
        <p:spPr>
          <a:xfrm>
            <a:off x="1395557" y="2061685"/>
            <a:ext cx="3639312" cy="3639805"/>
          </a:xfrm>
          <a:prstGeom prst="flowChartConnector">
            <a:avLst/>
          </a:prstGeom>
          <a:solidFill>
            <a:srgbClr val="FFFBEC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2" name="Chart 21">
            <a:extLst>
              <a:ext uri="{FF2B5EF4-FFF2-40B4-BE49-F238E27FC236}">
                <a16:creationId xmlns:a16="http://schemas.microsoft.com/office/drawing/2014/main" id="{B7BA87A9-3329-CB78-BE40-2064EB4F449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31421163"/>
              </p:ext>
            </p:extLst>
          </p:nvPr>
        </p:nvGraphicFramePr>
        <p:xfrm>
          <a:off x="1695551" y="2948698"/>
          <a:ext cx="3017464" cy="24051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"/>
          </a:graphicData>
        </a:graphic>
      </p:graphicFrame>
      <p:sp>
        <p:nvSpPr>
          <p:cNvPr id="52" name="Block Arc 51">
            <a:extLst>
              <a:ext uri="{FF2B5EF4-FFF2-40B4-BE49-F238E27FC236}">
                <a16:creationId xmlns:a16="http://schemas.microsoft.com/office/drawing/2014/main" id="{E8BC0F49-5ED7-4BCD-A4E3-D43C5C201C93}"/>
              </a:ext>
            </a:extLst>
          </p:cNvPr>
          <p:cNvSpPr/>
          <p:nvPr/>
        </p:nvSpPr>
        <p:spPr>
          <a:xfrm rot="1002867">
            <a:off x="1937260" y="2025443"/>
            <a:ext cx="2979472" cy="2262648"/>
          </a:xfrm>
          <a:prstGeom prst="blockArc">
            <a:avLst>
              <a:gd name="adj1" fmla="val 16089774"/>
              <a:gd name="adj2" fmla="val 19065819"/>
              <a:gd name="adj3" fmla="val 2826"/>
            </a:avLst>
          </a:prstGeom>
          <a:solidFill>
            <a:srgbClr val="FFE99A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5" name="Arc 54">
            <a:extLst>
              <a:ext uri="{FF2B5EF4-FFF2-40B4-BE49-F238E27FC236}">
                <a16:creationId xmlns:a16="http://schemas.microsoft.com/office/drawing/2014/main" id="{0B9599C8-522D-90FF-BCD3-3FA8F80C1C3F}"/>
              </a:ext>
            </a:extLst>
          </p:cNvPr>
          <p:cNvSpPr/>
          <p:nvPr/>
        </p:nvSpPr>
        <p:spPr>
          <a:xfrm>
            <a:off x="1659002" y="1655249"/>
            <a:ext cx="4007526" cy="4213366"/>
          </a:xfrm>
          <a:prstGeom prst="arc">
            <a:avLst>
              <a:gd name="adj1" fmla="val 16200000"/>
              <a:gd name="adj2" fmla="val 4909829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9D724D96-9396-47E2-EB8B-CC48710CF351}"/>
              </a:ext>
            </a:extLst>
          </p:cNvPr>
          <p:cNvSpPr/>
          <p:nvPr/>
        </p:nvSpPr>
        <p:spPr>
          <a:xfrm>
            <a:off x="6704077" y="1525776"/>
            <a:ext cx="2880000" cy="720000"/>
          </a:xfrm>
          <a:prstGeom prst="roundRect">
            <a:avLst>
              <a:gd name="adj" fmla="val 46116"/>
            </a:avLst>
          </a:prstGeom>
          <a:solidFill>
            <a:srgbClr val="FFE99A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712BABD8-E3FC-A5C8-4172-50EEF3A7CD8D}"/>
              </a:ext>
            </a:extLst>
          </p:cNvPr>
          <p:cNvSpPr/>
          <p:nvPr/>
        </p:nvSpPr>
        <p:spPr>
          <a:xfrm>
            <a:off x="7362199" y="2914237"/>
            <a:ext cx="2880000" cy="720000"/>
          </a:xfrm>
          <a:prstGeom prst="roundRect">
            <a:avLst>
              <a:gd name="adj" fmla="val 46116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CB416B24-A802-C6A5-DCB3-B5E194D2AE86}"/>
              </a:ext>
            </a:extLst>
          </p:cNvPr>
          <p:cNvSpPr/>
          <p:nvPr/>
        </p:nvSpPr>
        <p:spPr>
          <a:xfrm>
            <a:off x="6650558" y="5399216"/>
            <a:ext cx="3030870" cy="720000"/>
          </a:xfrm>
          <a:prstGeom prst="roundRect">
            <a:avLst>
              <a:gd name="adj" fmla="val 46116"/>
            </a:avLst>
          </a:prstGeom>
          <a:solidFill>
            <a:srgbClr val="FF0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Flowchart: Connector 61">
            <a:extLst>
              <a:ext uri="{FF2B5EF4-FFF2-40B4-BE49-F238E27FC236}">
                <a16:creationId xmlns:a16="http://schemas.microsoft.com/office/drawing/2014/main" id="{A33C8802-5F1D-F1DA-942C-247BD335A192}"/>
              </a:ext>
            </a:extLst>
          </p:cNvPr>
          <p:cNvSpPr/>
          <p:nvPr/>
        </p:nvSpPr>
        <p:spPr>
          <a:xfrm>
            <a:off x="6686297" y="1541663"/>
            <a:ext cx="664459" cy="706653"/>
          </a:xfrm>
          <a:prstGeom prst="flowChartConnector">
            <a:avLst/>
          </a:prstGeom>
          <a:solidFill>
            <a:schemeClr val="bg1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01</a:t>
            </a:r>
          </a:p>
        </p:txBody>
      </p:sp>
      <p:sp>
        <p:nvSpPr>
          <p:cNvPr id="63" name="Flowchart: Connector 62">
            <a:extLst>
              <a:ext uri="{FF2B5EF4-FFF2-40B4-BE49-F238E27FC236}">
                <a16:creationId xmlns:a16="http://schemas.microsoft.com/office/drawing/2014/main" id="{0915D744-E35D-70B6-D489-3C6652426434}"/>
              </a:ext>
            </a:extLst>
          </p:cNvPr>
          <p:cNvSpPr/>
          <p:nvPr/>
        </p:nvSpPr>
        <p:spPr>
          <a:xfrm>
            <a:off x="6635318" y="5394783"/>
            <a:ext cx="664459" cy="706653"/>
          </a:xfrm>
          <a:prstGeom prst="flowChartConnector">
            <a:avLst/>
          </a:prstGeom>
          <a:solidFill>
            <a:schemeClr val="bg1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04</a:t>
            </a:r>
          </a:p>
        </p:txBody>
      </p:sp>
      <p:sp>
        <p:nvSpPr>
          <p:cNvPr id="64" name="Flowchart: Connector 63">
            <a:extLst>
              <a:ext uri="{FF2B5EF4-FFF2-40B4-BE49-F238E27FC236}">
                <a16:creationId xmlns:a16="http://schemas.microsoft.com/office/drawing/2014/main" id="{5A05AF3D-A79B-EB35-882A-6C1E7DA9C9B5}"/>
              </a:ext>
            </a:extLst>
          </p:cNvPr>
          <p:cNvSpPr/>
          <p:nvPr/>
        </p:nvSpPr>
        <p:spPr>
          <a:xfrm>
            <a:off x="7334926" y="2900563"/>
            <a:ext cx="664459" cy="706653"/>
          </a:xfrm>
          <a:prstGeom prst="flowChartConnector">
            <a:avLst/>
          </a:prstGeom>
          <a:solidFill>
            <a:schemeClr val="bg1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02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1F7BCBD9-D95F-25ED-7D8C-C20126E02A84}"/>
              </a:ext>
            </a:extLst>
          </p:cNvPr>
          <p:cNvSpPr txBox="1"/>
          <p:nvPr/>
        </p:nvSpPr>
        <p:spPr>
          <a:xfrm>
            <a:off x="7310005" y="1563168"/>
            <a:ext cx="22661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Total revenue reached is Rs. 86,390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FA5E8C30-3CD5-E1F9-1DDA-8654C8BFBCC3}"/>
              </a:ext>
            </a:extLst>
          </p:cNvPr>
          <p:cNvSpPr txBox="1"/>
          <p:nvPr/>
        </p:nvSpPr>
        <p:spPr>
          <a:xfrm>
            <a:off x="7962710" y="2964256"/>
            <a:ext cx="23967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Average order by each customer is Rs. 2880</a:t>
            </a:r>
          </a:p>
        </p:txBody>
      </p:sp>
      <p:sp>
        <p:nvSpPr>
          <p:cNvPr id="71" name="Flowchart: Connector 70">
            <a:extLst>
              <a:ext uri="{FF2B5EF4-FFF2-40B4-BE49-F238E27FC236}">
                <a16:creationId xmlns:a16="http://schemas.microsoft.com/office/drawing/2014/main" id="{84E1E0D1-A438-F19E-C0DA-7ADC12A58D17}"/>
              </a:ext>
            </a:extLst>
          </p:cNvPr>
          <p:cNvSpPr/>
          <p:nvPr/>
        </p:nvSpPr>
        <p:spPr>
          <a:xfrm flipH="1">
            <a:off x="3601171" y="1635465"/>
            <a:ext cx="91439" cy="81077"/>
          </a:xfrm>
          <a:prstGeom prst="flowChartConnector">
            <a:avLst/>
          </a:prstGeom>
          <a:solidFill>
            <a:schemeClr val="tx1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B46C5E0E-99E9-877F-8AC4-ECFE1E06D463}"/>
              </a:ext>
            </a:extLst>
          </p:cNvPr>
          <p:cNvSpPr/>
          <p:nvPr/>
        </p:nvSpPr>
        <p:spPr>
          <a:xfrm>
            <a:off x="4712379" y="1817231"/>
            <a:ext cx="1973918" cy="200254"/>
          </a:xfrm>
          <a:custGeom>
            <a:avLst/>
            <a:gdLst>
              <a:gd name="csX0" fmla="*/ 0 w 1516380"/>
              <a:gd name="csY0" fmla="*/ 342900 h 342900"/>
              <a:gd name="csX1" fmla="*/ 0 w 1516380"/>
              <a:gd name="csY1" fmla="*/ 342900 h 342900"/>
              <a:gd name="csX2" fmla="*/ 213360 w 1516380"/>
              <a:gd name="csY2" fmla="*/ 0 h 342900"/>
              <a:gd name="csX3" fmla="*/ 1516380 w 1516380"/>
              <a:gd name="csY3" fmla="*/ 22860 h 3429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</a:cxnLst>
            <a:rect l="l" t="t" r="r" b="b"/>
            <a:pathLst>
              <a:path w="1516380" h="342900">
                <a:moveTo>
                  <a:pt x="0" y="342900"/>
                </a:moveTo>
                <a:lnTo>
                  <a:pt x="0" y="342900"/>
                </a:lnTo>
                <a:lnTo>
                  <a:pt x="213360" y="0"/>
                </a:lnTo>
                <a:lnTo>
                  <a:pt x="1516380" y="22860"/>
                </a:lnTo>
              </a:path>
            </a:pathLst>
          </a:cu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Flowchart: Connector 71">
            <a:extLst>
              <a:ext uri="{FF2B5EF4-FFF2-40B4-BE49-F238E27FC236}">
                <a16:creationId xmlns:a16="http://schemas.microsoft.com/office/drawing/2014/main" id="{E427FC85-5E35-5FE5-253A-B81C1C8C1089}"/>
              </a:ext>
            </a:extLst>
          </p:cNvPr>
          <p:cNvSpPr/>
          <p:nvPr/>
        </p:nvSpPr>
        <p:spPr>
          <a:xfrm flipH="1">
            <a:off x="3898351" y="5795528"/>
            <a:ext cx="91439" cy="81077"/>
          </a:xfrm>
          <a:prstGeom prst="flowChartConnector">
            <a:avLst/>
          </a:prstGeom>
          <a:solidFill>
            <a:schemeClr val="tx1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Block Arc 72">
            <a:extLst>
              <a:ext uri="{FF2B5EF4-FFF2-40B4-BE49-F238E27FC236}">
                <a16:creationId xmlns:a16="http://schemas.microsoft.com/office/drawing/2014/main" id="{448C74A9-10E9-3E27-C364-F24342520C82}"/>
              </a:ext>
            </a:extLst>
          </p:cNvPr>
          <p:cNvSpPr/>
          <p:nvPr/>
        </p:nvSpPr>
        <p:spPr>
          <a:xfrm rot="4862021">
            <a:off x="2475818" y="2623737"/>
            <a:ext cx="2979472" cy="2262648"/>
          </a:xfrm>
          <a:prstGeom prst="blockArc">
            <a:avLst>
              <a:gd name="adj1" fmla="val 16089774"/>
              <a:gd name="adj2" fmla="val 19065819"/>
              <a:gd name="adj3" fmla="val 2826"/>
            </a:avLst>
          </a:prstGeom>
          <a:solidFill>
            <a:srgbClr val="FFCC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8" name="Rectangle: Rounded Corners 77">
            <a:extLst>
              <a:ext uri="{FF2B5EF4-FFF2-40B4-BE49-F238E27FC236}">
                <a16:creationId xmlns:a16="http://schemas.microsoft.com/office/drawing/2014/main" id="{065B37DD-78D9-C120-0567-DF4DABFB995C}"/>
              </a:ext>
            </a:extLst>
          </p:cNvPr>
          <p:cNvSpPr/>
          <p:nvPr/>
        </p:nvSpPr>
        <p:spPr>
          <a:xfrm>
            <a:off x="7341878" y="4235037"/>
            <a:ext cx="3030869" cy="720000"/>
          </a:xfrm>
          <a:prstGeom prst="roundRect">
            <a:avLst>
              <a:gd name="adj" fmla="val 46116"/>
            </a:avLst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Block Arc 73">
            <a:extLst>
              <a:ext uri="{FF2B5EF4-FFF2-40B4-BE49-F238E27FC236}">
                <a16:creationId xmlns:a16="http://schemas.microsoft.com/office/drawing/2014/main" id="{057DA6A8-5D75-478E-A994-6A486EE9CD08}"/>
              </a:ext>
            </a:extLst>
          </p:cNvPr>
          <p:cNvSpPr/>
          <p:nvPr/>
        </p:nvSpPr>
        <p:spPr>
          <a:xfrm rot="2747238">
            <a:off x="2273780" y="2253492"/>
            <a:ext cx="2941865" cy="2405053"/>
          </a:xfrm>
          <a:prstGeom prst="blockArc">
            <a:avLst>
              <a:gd name="adj1" fmla="val 16089774"/>
              <a:gd name="adj2" fmla="val 19065819"/>
              <a:gd name="adj3" fmla="val 2826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41D34BD8-8EFA-B1FB-77D4-E7A29D4080BD}"/>
              </a:ext>
            </a:extLst>
          </p:cNvPr>
          <p:cNvSpPr txBox="1"/>
          <p:nvPr/>
        </p:nvSpPr>
        <p:spPr>
          <a:xfrm>
            <a:off x="7925535" y="4270558"/>
            <a:ext cx="25651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Combo Deals generated the highest revenue</a:t>
            </a:r>
          </a:p>
        </p:txBody>
      </p:sp>
      <p:sp>
        <p:nvSpPr>
          <p:cNvPr id="75" name="Block Arc 74">
            <a:extLst>
              <a:ext uri="{FF2B5EF4-FFF2-40B4-BE49-F238E27FC236}">
                <a16:creationId xmlns:a16="http://schemas.microsoft.com/office/drawing/2014/main" id="{32F20D31-F48A-4CA1-04EC-449C693041B1}"/>
              </a:ext>
            </a:extLst>
          </p:cNvPr>
          <p:cNvSpPr/>
          <p:nvPr/>
        </p:nvSpPr>
        <p:spPr>
          <a:xfrm rot="6822560">
            <a:off x="2435594" y="3016982"/>
            <a:ext cx="2979472" cy="2262648"/>
          </a:xfrm>
          <a:prstGeom prst="blockArc">
            <a:avLst>
              <a:gd name="adj1" fmla="val 16089774"/>
              <a:gd name="adj2" fmla="val 19065819"/>
              <a:gd name="adj3" fmla="val 2826"/>
            </a:avLst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9" name="Flowchart: Connector 78">
            <a:extLst>
              <a:ext uri="{FF2B5EF4-FFF2-40B4-BE49-F238E27FC236}">
                <a16:creationId xmlns:a16="http://schemas.microsoft.com/office/drawing/2014/main" id="{54EB855A-E39F-2581-BFDA-0C76AAA58DF6}"/>
              </a:ext>
            </a:extLst>
          </p:cNvPr>
          <p:cNvSpPr/>
          <p:nvPr/>
        </p:nvSpPr>
        <p:spPr>
          <a:xfrm>
            <a:off x="7334926" y="4245747"/>
            <a:ext cx="664459" cy="706653"/>
          </a:xfrm>
          <a:prstGeom prst="flowChartConnector">
            <a:avLst/>
          </a:prstGeom>
          <a:solidFill>
            <a:schemeClr val="bg1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03</a:t>
            </a:r>
          </a:p>
        </p:txBody>
      </p:sp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C2435984-6C28-A01D-6806-0DF9A6551CFB}"/>
              </a:ext>
            </a:extLst>
          </p:cNvPr>
          <p:cNvSpPr/>
          <p:nvPr/>
        </p:nvSpPr>
        <p:spPr>
          <a:xfrm>
            <a:off x="5663184" y="3083560"/>
            <a:ext cx="1694688" cy="176784"/>
          </a:xfrm>
          <a:custGeom>
            <a:avLst/>
            <a:gdLst>
              <a:gd name="csX0" fmla="*/ 0 w 1694688"/>
              <a:gd name="csY0" fmla="*/ 176784 h 176784"/>
              <a:gd name="csX1" fmla="*/ 152400 w 1694688"/>
              <a:gd name="csY1" fmla="*/ 0 h 176784"/>
              <a:gd name="csX2" fmla="*/ 1694688 w 1694688"/>
              <a:gd name="csY2" fmla="*/ 12192 h 17678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</a:cxnLst>
            <a:rect l="l" t="t" r="r" b="b"/>
            <a:pathLst>
              <a:path w="1694688" h="176784">
                <a:moveTo>
                  <a:pt x="0" y="176784"/>
                </a:moveTo>
                <a:lnTo>
                  <a:pt x="152400" y="0"/>
                </a:lnTo>
                <a:lnTo>
                  <a:pt x="1694688" y="12192"/>
                </a:lnTo>
              </a:path>
            </a:pathLst>
          </a:cu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65987D9F-E521-4324-315C-F8A712A5EBF0}"/>
              </a:ext>
            </a:extLst>
          </p:cNvPr>
          <p:cNvSpPr/>
          <p:nvPr/>
        </p:nvSpPr>
        <p:spPr>
          <a:xfrm>
            <a:off x="5596128" y="4547609"/>
            <a:ext cx="1703649" cy="198508"/>
          </a:xfrm>
          <a:custGeom>
            <a:avLst/>
            <a:gdLst>
              <a:gd name="csX0" fmla="*/ 0 w 1761744"/>
              <a:gd name="csY0" fmla="*/ 0 h 268224"/>
              <a:gd name="csX1" fmla="*/ 121920 w 1761744"/>
              <a:gd name="csY1" fmla="*/ 201168 h 268224"/>
              <a:gd name="csX2" fmla="*/ 1761744 w 1761744"/>
              <a:gd name="csY2" fmla="*/ 268224 h 26822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</a:cxnLst>
            <a:rect l="l" t="t" r="r" b="b"/>
            <a:pathLst>
              <a:path w="1761744" h="268224">
                <a:moveTo>
                  <a:pt x="0" y="0"/>
                </a:moveTo>
                <a:lnTo>
                  <a:pt x="121920" y="201168"/>
                </a:lnTo>
                <a:lnTo>
                  <a:pt x="1761744" y="268224"/>
                </a:lnTo>
              </a:path>
            </a:pathLst>
          </a:cu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Freeform: Shape 83">
            <a:extLst>
              <a:ext uri="{FF2B5EF4-FFF2-40B4-BE49-F238E27FC236}">
                <a16:creationId xmlns:a16="http://schemas.microsoft.com/office/drawing/2014/main" id="{05C08992-F3C4-C246-6477-759ABB6AEE71}"/>
              </a:ext>
            </a:extLst>
          </p:cNvPr>
          <p:cNvSpPr/>
          <p:nvPr/>
        </p:nvSpPr>
        <p:spPr>
          <a:xfrm>
            <a:off x="5021786" y="5388507"/>
            <a:ext cx="1622854" cy="271849"/>
          </a:xfrm>
          <a:custGeom>
            <a:avLst/>
            <a:gdLst>
              <a:gd name="csX0" fmla="*/ 0 w 1622854"/>
              <a:gd name="csY0" fmla="*/ 0 h 271849"/>
              <a:gd name="csX1" fmla="*/ 197708 w 1622854"/>
              <a:gd name="csY1" fmla="*/ 230659 h 271849"/>
              <a:gd name="csX2" fmla="*/ 1622854 w 1622854"/>
              <a:gd name="csY2" fmla="*/ 271849 h 271849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</a:cxnLst>
            <a:rect l="l" t="t" r="r" b="b"/>
            <a:pathLst>
              <a:path w="1622854" h="271849">
                <a:moveTo>
                  <a:pt x="0" y="0"/>
                </a:moveTo>
                <a:lnTo>
                  <a:pt x="197708" y="230659"/>
                </a:lnTo>
                <a:lnTo>
                  <a:pt x="1622854" y="271849"/>
                </a:lnTo>
              </a:path>
            </a:pathLst>
          </a:cu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8D6B61FC-4DF0-856E-39F7-5947C67132EF}"/>
              </a:ext>
            </a:extLst>
          </p:cNvPr>
          <p:cNvSpPr txBox="1"/>
          <p:nvPr/>
        </p:nvSpPr>
        <p:spPr>
          <a:xfrm>
            <a:off x="7274406" y="5402914"/>
            <a:ext cx="24222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Rolls and Wraps has the highest sales volume</a:t>
            </a:r>
          </a:p>
        </p:txBody>
      </p:sp>
      <p:sp>
        <p:nvSpPr>
          <p:cNvPr id="56" name="Flowchart: Connector 55">
            <a:extLst>
              <a:ext uri="{FF2B5EF4-FFF2-40B4-BE49-F238E27FC236}">
                <a16:creationId xmlns:a16="http://schemas.microsoft.com/office/drawing/2014/main" id="{944A64B5-B291-693C-82FB-B746760B1E45}"/>
              </a:ext>
            </a:extLst>
          </p:cNvPr>
          <p:cNvSpPr/>
          <p:nvPr/>
        </p:nvSpPr>
        <p:spPr>
          <a:xfrm>
            <a:off x="4528418" y="1865491"/>
            <a:ext cx="326572" cy="329184"/>
          </a:xfrm>
          <a:prstGeom prst="flowChartConnector">
            <a:avLst/>
          </a:prstGeom>
          <a:solidFill>
            <a:srgbClr val="FFE99A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</a:t>
            </a:r>
          </a:p>
        </p:txBody>
      </p:sp>
      <p:sp>
        <p:nvSpPr>
          <p:cNvPr id="58" name="Flowchart: Connector 57">
            <a:extLst>
              <a:ext uri="{FF2B5EF4-FFF2-40B4-BE49-F238E27FC236}">
                <a16:creationId xmlns:a16="http://schemas.microsoft.com/office/drawing/2014/main" id="{B32D2F3F-51EB-2C59-656E-1E2BC0F726B3}"/>
              </a:ext>
            </a:extLst>
          </p:cNvPr>
          <p:cNvSpPr/>
          <p:nvPr/>
        </p:nvSpPr>
        <p:spPr>
          <a:xfrm>
            <a:off x="5449273" y="3117955"/>
            <a:ext cx="326572" cy="329184"/>
          </a:xfrm>
          <a:prstGeom prst="flowChartConnector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Flowchart: Connector 76">
            <a:extLst>
              <a:ext uri="{FF2B5EF4-FFF2-40B4-BE49-F238E27FC236}">
                <a16:creationId xmlns:a16="http://schemas.microsoft.com/office/drawing/2014/main" id="{0DD62C3A-6914-55CF-00C9-E025FBB84D39}"/>
              </a:ext>
            </a:extLst>
          </p:cNvPr>
          <p:cNvSpPr/>
          <p:nvPr/>
        </p:nvSpPr>
        <p:spPr>
          <a:xfrm>
            <a:off x="5398435" y="4368849"/>
            <a:ext cx="326572" cy="329184"/>
          </a:xfrm>
          <a:prstGeom prst="flowChartConnector">
            <a:avLst/>
          </a:prstGeom>
          <a:solidFill>
            <a:srgbClr val="FFCC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Flowchart: Connector 56">
            <a:extLst>
              <a:ext uri="{FF2B5EF4-FFF2-40B4-BE49-F238E27FC236}">
                <a16:creationId xmlns:a16="http://schemas.microsoft.com/office/drawing/2014/main" id="{7E817A78-5C9E-0EB7-40A9-5A05F2C0E6D5}"/>
              </a:ext>
            </a:extLst>
          </p:cNvPr>
          <p:cNvSpPr/>
          <p:nvPr/>
        </p:nvSpPr>
        <p:spPr>
          <a:xfrm>
            <a:off x="4826435" y="5177620"/>
            <a:ext cx="326572" cy="329184"/>
          </a:xfrm>
          <a:prstGeom prst="flowChartConnector">
            <a:avLst/>
          </a:prstGeom>
          <a:solidFill>
            <a:srgbClr val="FF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161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500"/>
                            </p:stCondLst>
                            <p:childTnLst>
                              <p:par>
                                <p:cTn id="5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000"/>
                            </p:stCondLst>
                            <p:childTnLst>
                              <p:par>
                                <p:cTn id="60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00"/>
                            </p:stCondLst>
                            <p:childTnLst>
                              <p:par>
                                <p:cTn id="7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000"/>
                            </p:stCondLst>
                            <p:childTnLst>
                              <p:par>
                                <p:cTn id="79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500"/>
                            </p:stCondLst>
                            <p:childTnLst>
                              <p:par>
                                <p:cTn id="84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2000"/>
                            </p:stCondLst>
                            <p:childTnLst>
                              <p:par>
                                <p:cTn id="89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9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500"/>
                            </p:stCondLst>
                            <p:childTnLst>
                              <p:par>
                                <p:cTn id="10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1000"/>
                            </p:stCondLst>
                            <p:childTnLst>
                              <p:par>
                                <p:cTn id="108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0" dur="500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1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1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1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18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0" dur="500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500"/>
                            </p:stCondLst>
                            <p:childTnLst>
                              <p:par>
                                <p:cTn id="1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5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1000"/>
                            </p:stCondLst>
                            <p:childTnLst>
                              <p:par>
                                <p:cTn id="137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9" dur="50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4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1500"/>
                            </p:stCondLst>
                            <p:childTnLst>
                              <p:par>
                                <p:cTn id="142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4" dur="50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4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2000"/>
                            </p:stCondLst>
                            <p:childTnLst>
                              <p:par>
                                <p:cTn id="147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9" dur="500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50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51" grpId="0" animBg="1"/>
      <p:bldGraphic spid="22" grpId="0">
        <p:bldAsOne/>
      </p:bldGraphic>
      <p:bldP spid="52" grpId="0" animBg="1"/>
      <p:bldP spid="55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/>
      <p:bldP spid="66" grpId="0"/>
      <p:bldP spid="71" grpId="0" animBg="1"/>
      <p:bldP spid="68" grpId="0" animBg="1"/>
      <p:bldP spid="72" grpId="0" animBg="1"/>
      <p:bldP spid="73" grpId="0" animBg="1"/>
      <p:bldP spid="78" grpId="0" animBg="1"/>
      <p:bldP spid="74" grpId="0" animBg="1"/>
      <p:bldP spid="67" grpId="0"/>
      <p:bldP spid="75" grpId="0" animBg="1"/>
      <p:bldP spid="79" grpId="0" animBg="1"/>
      <p:bldP spid="81" grpId="0" animBg="1"/>
      <p:bldP spid="83" grpId="0" animBg="1"/>
      <p:bldP spid="84" grpId="0" animBg="1"/>
      <p:bldP spid="85" grpId="0"/>
      <p:bldP spid="56" grpId="0" animBg="1"/>
      <p:bldP spid="58" grpId="0" animBg="1"/>
      <p:bldP spid="77" grpId="0" animBg="1"/>
      <p:bldP spid="5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85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Oval 29">
            <a:extLst>
              <a:ext uri="{FF2B5EF4-FFF2-40B4-BE49-F238E27FC236}">
                <a16:creationId xmlns:a16="http://schemas.microsoft.com/office/drawing/2014/main" id="{ADE34F73-6F65-343E-E31D-7D1030FFA96B}"/>
              </a:ext>
            </a:extLst>
          </p:cNvPr>
          <p:cNvSpPr/>
          <p:nvPr/>
        </p:nvSpPr>
        <p:spPr>
          <a:xfrm>
            <a:off x="3395854" y="737578"/>
            <a:ext cx="5222064" cy="5196238"/>
          </a:xfrm>
          <a:prstGeom prst="ellipse">
            <a:avLst/>
          </a:prstGeom>
          <a:noFill/>
          <a:ln w="50800" cap="rnd">
            <a:solidFill>
              <a:schemeClr val="accent2"/>
            </a:solidFill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99BFFF2C-698D-2B54-E627-FC70ACAD0F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48816" y1="28471" x2="48816" y2="28471"/>
                        <a14:foregroundMark x1="41587" y1="32758" x2="41587" y2="32758"/>
                        <a14:foregroundMark x1="55534" y1="22585" x2="55534" y2="22585"/>
                        <a14:foregroundMark x1="46897" y1="15611" x2="46897" y2="15611"/>
                        <a14:foregroundMark x1="60333" y1="36340" x2="60333" y2="36340"/>
                        <a14:foregroundMark x1="61100" y1="30582" x2="61100" y2="30582"/>
                        <a14:foregroundMark x1="39283" y1="36084" x2="39283" y2="36084"/>
                        <a14:foregroundMark x1="18362" y1="58349" x2="18362" y2="58349"/>
                        <a14:foregroundMark x1="43698" y1="57262" x2="43698" y2="57262"/>
                        <a14:foregroundMark x1="72489" y1="60013" x2="72489" y2="60013"/>
                        <a14:foregroundMark x1="34869" y1="65323" x2="34869" y2="65323"/>
                        <a14:foregroundMark x1="39155" y1="65451" x2="39155" y2="65451"/>
                        <a14:foregroundMark x1="41715" y1="65451" x2="41715" y2="65451"/>
                        <a14:foregroundMark x1="44018" y1="65771" x2="44018" y2="65771"/>
                        <a14:foregroundMark x1="46385" y1="65451" x2="46385" y2="65451"/>
                        <a14:foregroundMark x1="48816" y1="65771" x2="48816" y2="65771"/>
                        <a14:foregroundMark x1="50800" y1="65771" x2="50800" y2="65771"/>
                        <a14:foregroundMark x1="55214" y1="65323" x2="55214" y2="65323"/>
                        <a14:foregroundMark x1="58669" y1="65579" x2="58669" y2="65579"/>
                        <a14:foregroundMark x1="62188" y1="65771" x2="62188" y2="65771"/>
                        <a14:foregroundMark x1="65195" y1="65899" x2="65195" y2="65899"/>
                        <a14:foregroundMark x1="68842" y1="66091" x2="68842" y2="66091"/>
                        <a14:foregroundMark x1="31414" y1="65579" x2="31414" y2="65579"/>
                        <a14:foregroundMark x1="52911" y1="69226" x2="52911" y2="6922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3449" y="2412749"/>
            <a:ext cx="2031136" cy="2031136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8C6CD0A3-F033-1D99-5256-FECAE995019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08" t="39635" r="31786" b="10152"/>
          <a:stretch>
            <a:fillRect/>
          </a:stretch>
        </p:blipFill>
        <p:spPr>
          <a:xfrm rot="21432554">
            <a:off x="6118616" y="3784842"/>
            <a:ext cx="1898332" cy="1741507"/>
          </a:xfrm>
          <a:custGeom>
            <a:avLst/>
            <a:gdLst>
              <a:gd name="connsiteX0" fmla="*/ 748963 w 1822132"/>
              <a:gd name="connsiteY0" fmla="*/ 0 h 1671602"/>
              <a:gd name="connsiteX1" fmla="*/ 1822132 w 1822132"/>
              <a:gd name="connsiteY1" fmla="*/ 619595 h 1671602"/>
              <a:gd name="connsiteX2" fmla="*/ 0 w 1822132"/>
              <a:gd name="connsiteY2" fmla="*/ 1671602 h 1671602"/>
              <a:gd name="connsiteX3" fmla="*/ 0 w 1822132"/>
              <a:gd name="connsiteY3" fmla="*/ 433079 h 1671602"/>
              <a:gd name="connsiteX4" fmla="*/ 717680 w 1822132"/>
              <a:gd name="connsiteY4" fmla="*/ 51492 h 1671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2132" h="1671602">
                <a:moveTo>
                  <a:pt x="748963" y="0"/>
                </a:moveTo>
                <a:lnTo>
                  <a:pt x="1822132" y="619595"/>
                </a:lnTo>
                <a:cubicBezTo>
                  <a:pt x="1446285" y="1270579"/>
                  <a:pt x="751693" y="1671602"/>
                  <a:pt x="0" y="1671602"/>
                </a:cubicBezTo>
                <a:lnTo>
                  <a:pt x="0" y="433079"/>
                </a:lnTo>
                <a:cubicBezTo>
                  <a:pt x="298750" y="433079"/>
                  <a:pt x="562145" y="281714"/>
                  <a:pt x="717680" y="51492"/>
                </a:cubicBezTo>
                <a:close/>
              </a:path>
            </a:pathLst>
          </a:cu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0AA15B4-59E9-F662-B8ED-C6FD1CB3F11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61" t="22035" r="38985" b="27823"/>
          <a:stretch>
            <a:fillRect/>
          </a:stretch>
        </p:blipFill>
        <p:spPr>
          <a:xfrm rot="21432554">
            <a:off x="4156398" y="3859150"/>
            <a:ext cx="1898332" cy="1741507"/>
          </a:xfrm>
          <a:custGeom>
            <a:avLst/>
            <a:gdLst>
              <a:gd name="connsiteX0" fmla="*/ 1073171 w 1822132"/>
              <a:gd name="connsiteY0" fmla="*/ 0 h 1671602"/>
              <a:gd name="connsiteX1" fmla="*/ 1104453 w 1822132"/>
              <a:gd name="connsiteY1" fmla="*/ 51492 h 1671602"/>
              <a:gd name="connsiteX2" fmla="*/ 1822132 w 1822132"/>
              <a:gd name="connsiteY2" fmla="*/ 433079 h 1671602"/>
              <a:gd name="connsiteX3" fmla="*/ 1822132 w 1822132"/>
              <a:gd name="connsiteY3" fmla="*/ 1671602 h 1671602"/>
              <a:gd name="connsiteX4" fmla="*/ 0 w 1822132"/>
              <a:gd name="connsiteY4" fmla="*/ 619595 h 1671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2132" h="1671602">
                <a:moveTo>
                  <a:pt x="1073171" y="0"/>
                </a:moveTo>
                <a:lnTo>
                  <a:pt x="1104453" y="51492"/>
                </a:lnTo>
                <a:cubicBezTo>
                  <a:pt x="1259987" y="281714"/>
                  <a:pt x="1523383" y="433079"/>
                  <a:pt x="1822132" y="433079"/>
                </a:cubicBezTo>
                <a:lnTo>
                  <a:pt x="1822132" y="1671602"/>
                </a:lnTo>
                <a:cubicBezTo>
                  <a:pt x="1070440" y="1671602"/>
                  <a:pt x="375846" y="1270579"/>
                  <a:pt x="0" y="619595"/>
                </a:cubicBezTo>
                <a:close/>
              </a:path>
            </a:pathLst>
          </a:cu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A0FD0A1-0917-1402-04C7-5CE36A54A28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712" t="12407" r="14284" b="41581"/>
          <a:stretch/>
        </p:blipFill>
        <p:spPr>
          <a:xfrm rot="21432554">
            <a:off x="3777649" y="2304809"/>
            <a:ext cx="1414365" cy="2192002"/>
          </a:xfrm>
          <a:custGeom>
            <a:avLst/>
            <a:gdLst>
              <a:gd name="connsiteX0" fmla="*/ 281885 w 1357592"/>
              <a:gd name="connsiteY0" fmla="*/ 0 h 2104014"/>
              <a:gd name="connsiteX1" fmla="*/ 1357592 w 1357592"/>
              <a:gd name="connsiteY1" fmla="*/ 621060 h 2104014"/>
              <a:gd name="connsiteX2" fmla="*/ 1306538 w 1357592"/>
              <a:gd name="connsiteY2" fmla="*/ 715119 h 2104014"/>
              <a:gd name="connsiteX3" fmla="*/ 1238524 w 1357592"/>
              <a:gd name="connsiteY3" fmla="*/ 1052007 h 2104014"/>
              <a:gd name="connsiteX4" fmla="*/ 1306538 w 1357592"/>
              <a:gd name="connsiteY4" fmla="*/ 1388896 h 2104014"/>
              <a:gd name="connsiteX5" fmla="*/ 1357592 w 1357592"/>
              <a:gd name="connsiteY5" fmla="*/ 1482955 h 2104014"/>
              <a:gd name="connsiteX6" fmla="*/ 281885 w 1357592"/>
              <a:gd name="connsiteY6" fmla="*/ 2104014 h 2104014"/>
              <a:gd name="connsiteX7" fmla="*/ 281885 w 1357592"/>
              <a:gd name="connsiteY7" fmla="*/ 0 h 2104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57592" h="2104014">
                <a:moveTo>
                  <a:pt x="281885" y="0"/>
                </a:moveTo>
                <a:lnTo>
                  <a:pt x="1357592" y="621060"/>
                </a:lnTo>
                <a:lnTo>
                  <a:pt x="1306538" y="715119"/>
                </a:lnTo>
                <a:cubicBezTo>
                  <a:pt x="1262742" y="818665"/>
                  <a:pt x="1238524" y="932508"/>
                  <a:pt x="1238524" y="1052007"/>
                </a:cubicBezTo>
                <a:cubicBezTo>
                  <a:pt x="1238524" y="1171507"/>
                  <a:pt x="1262742" y="1285350"/>
                  <a:pt x="1306538" y="1388896"/>
                </a:cubicBezTo>
                <a:lnTo>
                  <a:pt x="1357592" y="1482955"/>
                </a:lnTo>
                <a:lnTo>
                  <a:pt x="281885" y="2104014"/>
                </a:lnTo>
                <a:cubicBezTo>
                  <a:pt x="-93961" y="1453030"/>
                  <a:pt x="-93961" y="650984"/>
                  <a:pt x="281885" y="0"/>
                </a:cubicBezTo>
                <a:close/>
              </a:path>
            </a:pathLst>
          </a:cu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CDA7FC4-26A6-EBAA-30B9-D7B783F6215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14" t="20521" r="32691" b="22565"/>
          <a:stretch>
            <a:fillRect/>
          </a:stretch>
        </p:blipFill>
        <p:spPr>
          <a:xfrm rot="21481789">
            <a:off x="4040854" y="1129227"/>
            <a:ext cx="1898330" cy="1744207"/>
          </a:xfrm>
          <a:custGeom>
            <a:avLst/>
            <a:gdLst>
              <a:gd name="connsiteX0" fmla="*/ 1822130 w 1822130"/>
              <a:gd name="connsiteY0" fmla="*/ 0 h 1674194"/>
              <a:gd name="connsiteX1" fmla="*/ 1822130 w 1822130"/>
              <a:gd name="connsiteY1" fmla="*/ 1248505 h 1674194"/>
              <a:gd name="connsiteX2" fmla="*/ 1104452 w 1822130"/>
              <a:gd name="connsiteY2" fmla="*/ 1630092 h 1674194"/>
              <a:gd name="connsiteX3" fmla="*/ 1077659 w 1822130"/>
              <a:gd name="connsiteY3" fmla="*/ 1674194 h 1674194"/>
              <a:gd name="connsiteX4" fmla="*/ 0 w 1822130"/>
              <a:gd name="connsiteY4" fmla="*/ 1052007 h 1674194"/>
              <a:gd name="connsiteX5" fmla="*/ 1822130 w 1822130"/>
              <a:gd name="connsiteY5" fmla="*/ 0 h 1674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22130" h="1674194">
                <a:moveTo>
                  <a:pt x="1822130" y="0"/>
                </a:moveTo>
                <a:lnTo>
                  <a:pt x="1822130" y="1248505"/>
                </a:lnTo>
                <a:cubicBezTo>
                  <a:pt x="1523382" y="1248505"/>
                  <a:pt x="1259986" y="1399870"/>
                  <a:pt x="1104452" y="1630092"/>
                </a:cubicBezTo>
                <a:lnTo>
                  <a:pt x="1077659" y="1674194"/>
                </a:lnTo>
                <a:lnTo>
                  <a:pt x="0" y="1052007"/>
                </a:lnTo>
                <a:cubicBezTo>
                  <a:pt x="375847" y="401023"/>
                  <a:pt x="1070438" y="0"/>
                  <a:pt x="1822130" y="0"/>
                </a:cubicBezTo>
                <a:close/>
              </a:path>
            </a:pathLst>
          </a:cu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E1B23C5-59FD-FB39-5D79-3E877CC72F22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32" t="37033" r="55193" b="16749"/>
          <a:stretch/>
        </p:blipFill>
        <p:spPr>
          <a:xfrm rot="21530902">
            <a:off x="6017705" y="1096460"/>
            <a:ext cx="1898330" cy="1744207"/>
          </a:xfrm>
          <a:custGeom>
            <a:avLst/>
            <a:gdLst>
              <a:gd name="connsiteX0" fmla="*/ 0 w 1822130"/>
              <a:gd name="connsiteY0" fmla="*/ 0 h 1674194"/>
              <a:gd name="connsiteX1" fmla="*/ 1822130 w 1822130"/>
              <a:gd name="connsiteY1" fmla="*/ 1052007 h 1674194"/>
              <a:gd name="connsiteX2" fmla="*/ 744472 w 1822130"/>
              <a:gd name="connsiteY2" fmla="*/ 1674194 h 1674194"/>
              <a:gd name="connsiteX3" fmla="*/ 717680 w 1822130"/>
              <a:gd name="connsiteY3" fmla="*/ 1630092 h 1674194"/>
              <a:gd name="connsiteX4" fmla="*/ 0 w 1822130"/>
              <a:gd name="connsiteY4" fmla="*/ 1248505 h 1674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2130" h="1674194">
                <a:moveTo>
                  <a:pt x="0" y="0"/>
                </a:moveTo>
                <a:cubicBezTo>
                  <a:pt x="751692" y="0"/>
                  <a:pt x="1446285" y="401023"/>
                  <a:pt x="1822130" y="1052007"/>
                </a:cubicBezTo>
                <a:lnTo>
                  <a:pt x="744472" y="1674194"/>
                </a:lnTo>
                <a:lnTo>
                  <a:pt x="717680" y="1630092"/>
                </a:lnTo>
                <a:cubicBezTo>
                  <a:pt x="562144" y="1399870"/>
                  <a:pt x="298750" y="1248505"/>
                  <a:pt x="0" y="1248505"/>
                </a:cubicBezTo>
                <a:close/>
              </a:path>
            </a:pathLst>
          </a:custGeom>
        </p:spPr>
      </p:pic>
      <p:pic>
        <p:nvPicPr>
          <p:cNvPr id="5" name="Picture 4" descr="Pizza">
            <a:extLst>
              <a:ext uri="{FF2B5EF4-FFF2-40B4-BE49-F238E27FC236}">
                <a16:creationId xmlns:a16="http://schemas.microsoft.com/office/drawing/2014/main" id="{CEB85545-6003-97D5-28F4-5D75D73E7F1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08" r="32924" b="3608"/>
          <a:stretch>
            <a:fillRect/>
          </a:stretch>
        </p:blipFill>
        <p:spPr>
          <a:xfrm rot="21432554">
            <a:off x="6852011" y="2243155"/>
            <a:ext cx="1414365" cy="2112921"/>
          </a:xfrm>
          <a:custGeom>
            <a:avLst/>
            <a:gdLst>
              <a:gd name="connsiteX0" fmla="*/ 1096131 w 1414365"/>
              <a:gd name="connsiteY0" fmla="*/ 0 h 2112921"/>
              <a:gd name="connsiteX1" fmla="*/ 1127670 w 1414365"/>
              <a:gd name="connsiteY1" fmla="*/ 0 h 2112921"/>
              <a:gd name="connsiteX2" fmla="*/ 1249174 w 1414365"/>
              <a:gd name="connsiteY2" fmla="*/ 239552 h 2112921"/>
              <a:gd name="connsiteX3" fmla="*/ 1120692 w 1414365"/>
              <a:gd name="connsiteY3" fmla="*/ 2112921 h 2112921"/>
              <a:gd name="connsiteX4" fmla="*/ 0 w 1414365"/>
              <a:gd name="connsiteY4" fmla="*/ 1485171 h 2112921"/>
              <a:gd name="connsiteX5" fmla="*/ 53189 w 1414365"/>
              <a:gd name="connsiteY5" fmla="*/ 1390099 h 2112921"/>
              <a:gd name="connsiteX6" fmla="*/ 124048 w 1414365"/>
              <a:gd name="connsiteY6" fmla="*/ 1049582 h 2112921"/>
              <a:gd name="connsiteX7" fmla="*/ 53189 w 1414365"/>
              <a:gd name="connsiteY7" fmla="*/ 709065 h 2112921"/>
              <a:gd name="connsiteX8" fmla="*/ 0 w 1414365"/>
              <a:gd name="connsiteY8" fmla="*/ 613992 h 2112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14365" h="2112921">
                <a:moveTo>
                  <a:pt x="1096131" y="0"/>
                </a:moveTo>
                <a:lnTo>
                  <a:pt x="1127670" y="0"/>
                </a:lnTo>
                <a:lnTo>
                  <a:pt x="1249174" y="239552"/>
                </a:lnTo>
                <a:cubicBezTo>
                  <a:pt x="1506138" y="844524"/>
                  <a:pt x="1463311" y="1537174"/>
                  <a:pt x="1120692" y="2112921"/>
                </a:cubicBezTo>
                <a:lnTo>
                  <a:pt x="0" y="1485171"/>
                </a:lnTo>
                <a:lnTo>
                  <a:pt x="53189" y="1390099"/>
                </a:lnTo>
                <a:cubicBezTo>
                  <a:pt x="98817" y="1285438"/>
                  <a:pt x="124048" y="1170369"/>
                  <a:pt x="124048" y="1049582"/>
                </a:cubicBezTo>
                <a:cubicBezTo>
                  <a:pt x="124048" y="928795"/>
                  <a:pt x="98817" y="813726"/>
                  <a:pt x="53189" y="709065"/>
                </a:cubicBezTo>
                <a:lnTo>
                  <a:pt x="0" y="613992"/>
                </a:lnTo>
                <a:close/>
              </a:path>
            </a:pathLst>
          </a:custGeom>
        </p:spPr>
      </p:pic>
      <p:sp>
        <p:nvSpPr>
          <p:cNvPr id="6" name="Freeform: Shape 5">
            <a:extLst>
              <a:ext uri="{FF2B5EF4-FFF2-40B4-BE49-F238E27FC236}">
                <a16:creationId xmlns:a16="http://schemas.microsoft.com/office/drawing/2014/main" id="{097920EE-932C-BB59-0708-C88D12209F90}"/>
              </a:ext>
            </a:extLst>
          </p:cNvPr>
          <p:cNvSpPr/>
          <p:nvPr/>
        </p:nvSpPr>
        <p:spPr>
          <a:xfrm rot="3123701">
            <a:off x="12193522" y="-5680110"/>
            <a:ext cx="5737334" cy="7000646"/>
          </a:xfrm>
          <a:custGeom>
            <a:avLst/>
            <a:gdLst>
              <a:gd name="connsiteX0" fmla="*/ 6872405 w 7979883"/>
              <a:gd name="connsiteY0" fmla="*/ 7629396 h 9774446"/>
              <a:gd name="connsiteX1" fmla="*/ 6943015 w 7979883"/>
              <a:gd name="connsiteY1" fmla="*/ 7539059 h 9774446"/>
              <a:gd name="connsiteX2" fmla="*/ 7718214 w 7979883"/>
              <a:gd name="connsiteY2" fmla="*/ 7492759 h 9774446"/>
              <a:gd name="connsiteX3" fmla="*/ 7714879 w 7979883"/>
              <a:gd name="connsiteY3" fmla="*/ 8269332 h 9774446"/>
              <a:gd name="connsiteX4" fmla="*/ 6939680 w 7979883"/>
              <a:gd name="connsiteY4" fmla="*/ 8315632 h 9774446"/>
              <a:gd name="connsiteX5" fmla="*/ 6872405 w 7979883"/>
              <a:gd name="connsiteY5" fmla="*/ 7629396 h 9774446"/>
              <a:gd name="connsiteX6" fmla="*/ 6655421 w 7979883"/>
              <a:gd name="connsiteY6" fmla="*/ 2090126 h 9774446"/>
              <a:gd name="connsiteX7" fmla="*/ 7979883 w 7979883"/>
              <a:gd name="connsiteY7" fmla="*/ 3122615 h 9774446"/>
              <a:gd name="connsiteX8" fmla="*/ 7979883 w 7979883"/>
              <a:gd name="connsiteY8" fmla="*/ 6546964 h 9774446"/>
              <a:gd name="connsiteX9" fmla="*/ 7358710 w 7979883"/>
              <a:gd name="connsiteY9" fmla="*/ 7168136 h 9774446"/>
              <a:gd name="connsiteX10" fmla="*/ 7276594 w 7979883"/>
              <a:gd name="connsiteY10" fmla="*/ 7168137 h 9774446"/>
              <a:gd name="connsiteX11" fmla="*/ 6655421 w 7979883"/>
              <a:gd name="connsiteY11" fmla="*/ 6546964 h 9774446"/>
              <a:gd name="connsiteX12" fmla="*/ 4751053 w 7979883"/>
              <a:gd name="connsiteY12" fmla="*/ 605570 h 9774446"/>
              <a:gd name="connsiteX13" fmla="*/ 6268980 w 7979883"/>
              <a:gd name="connsiteY13" fmla="*/ 1788875 h 9774446"/>
              <a:gd name="connsiteX14" fmla="*/ 6268980 w 7979883"/>
              <a:gd name="connsiteY14" fmla="*/ 8245844 h 9774446"/>
              <a:gd name="connsiteX15" fmla="*/ 5557072 w 7979883"/>
              <a:gd name="connsiteY15" fmla="*/ 8957751 h 9774446"/>
              <a:gd name="connsiteX16" fmla="*/ 5462961 w 7979883"/>
              <a:gd name="connsiteY16" fmla="*/ 8957752 h 9774446"/>
              <a:gd name="connsiteX17" fmla="*/ 4751053 w 7979883"/>
              <a:gd name="connsiteY17" fmla="*/ 8245844 h 9774446"/>
              <a:gd name="connsiteX18" fmla="*/ 1790260 w 7979883"/>
              <a:gd name="connsiteY18" fmla="*/ 2801573 h 9774446"/>
              <a:gd name="connsiteX19" fmla="*/ 3974236 w 7979883"/>
              <a:gd name="connsiteY19" fmla="*/ 0 h 9774446"/>
              <a:gd name="connsiteX20" fmla="*/ 4548287 w 7979883"/>
              <a:gd name="connsiteY20" fmla="*/ 447503 h 9774446"/>
              <a:gd name="connsiteX21" fmla="*/ 4548286 w 7979883"/>
              <a:gd name="connsiteY21" fmla="*/ 8480931 h 9774446"/>
              <a:gd name="connsiteX22" fmla="*/ 3254771 w 7979883"/>
              <a:gd name="connsiteY22" fmla="*/ 9774446 h 9774446"/>
              <a:gd name="connsiteX23" fmla="*/ 3083775 w 7979883"/>
              <a:gd name="connsiteY23" fmla="*/ 9774446 h 9774446"/>
              <a:gd name="connsiteX24" fmla="*/ 1790260 w 7979883"/>
              <a:gd name="connsiteY24" fmla="*/ 8480931 h 9774446"/>
              <a:gd name="connsiteX25" fmla="*/ 0 w 7979883"/>
              <a:gd name="connsiteY25" fmla="*/ 5098093 h 9774446"/>
              <a:gd name="connsiteX26" fmla="*/ 1557621 w 7979883"/>
              <a:gd name="connsiteY26" fmla="*/ 3100000 h 9774446"/>
              <a:gd name="connsiteX27" fmla="*/ 1557620 w 7979883"/>
              <a:gd name="connsiteY27" fmla="*/ 6629548 h 9774446"/>
              <a:gd name="connsiteX28" fmla="*/ 827096 w 7979883"/>
              <a:gd name="connsiteY28" fmla="*/ 7360072 h 9774446"/>
              <a:gd name="connsiteX29" fmla="*/ 730525 w 7979883"/>
              <a:gd name="connsiteY29" fmla="*/ 7360072 h 9774446"/>
              <a:gd name="connsiteX30" fmla="*/ 0 w 7979883"/>
              <a:gd name="connsiteY30" fmla="*/ 6629548 h 9774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7979883" h="9774446">
                <a:moveTo>
                  <a:pt x="6872405" y="7629396"/>
                </a:moveTo>
                <a:cubicBezTo>
                  <a:pt x="6892604" y="7597749"/>
                  <a:pt x="6916142" y="7567463"/>
                  <a:pt x="6943015" y="7539059"/>
                </a:cubicBezTo>
                <a:cubicBezTo>
                  <a:pt x="7158001" y="7311829"/>
                  <a:pt x="7505069" y="7291099"/>
                  <a:pt x="7718214" y="7492759"/>
                </a:cubicBezTo>
                <a:cubicBezTo>
                  <a:pt x="7931358" y="7694418"/>
                  <a:pt x="7929865" y="8042102"/>
                  <a:pt x="7714879" y="8269332"/>
                </a:cubicBezTo>
                <a:cubicBezTo>
                  <a:pt x="7499893" y="8496562"/>
                  <a:pt x="7152824" y="8517292"/>
                  <a:pt x="6939680" y="8315632"/>
                </a:cubicBezTo>
                <a:cubicBezTo>
                  <a:pt x="6753178" y="8139180"/>
                  <a:pt x="6731009" y="7850929"/>
                  <a:pt x="6872405" y="7629396"/>
                </a:cubicBezTo>
                <a:close/>
                <a:moveTo>
                  <a:pt x="6655421" y="2090126"/>
                </a:moveTo>
                <a:lnTo>
                  <a:pt x="7979883" y="3122615"/>
                </a:lnTo>
                <a:lnTo>
                  <a:pt x="7979883" y="6546964"/>
                </a:lnTo>
                <a:cubicBezTo>
                  <a:pt x="7979883" y="6890028"/>
                  <a:pt x="7701774" y="7168137"/>
                  <a:pt x="7358710" y="7168136"/>
                </a:cubicBezTo>
                <a:lnTo>
                  <a:pt x="7276594" y="7168137"/>
                </a:lnTo>
                <a:cubicBezTo>
                  <a:pt x="6933530" y="7168137"/>
                  <a:pt x="6655421" y="6890027"/>
                  <a:pt x="6655421" y="6546964"/>
                </a:cubicBezTo>
                <a:close/>
                <a:moveTo>
                  <a:pt x="4751053" y="605570"/>
                </a:moveTo>
                <a:lnTo>
                  <a:pt x="6268980" y="1788875"/>
                </a:lnTo>
                <a:lnTo>
                  <a:pt x="6268980" y="8245844"/>
                </a:lnTo>
                <a:cubicBezTo>
                  <a:pt x="6268980" y="8639020"/>
                  <a:pt x="5950248" y="8957752"/>
                  <a:pt x="5557072" y="8957751"/>
                </a:cubicBezTo>
                <a:lnTo>
                  <a:pt x="5462961" y="8957752"/>
                </a:lnTo>
                <a:cubicBezTo>
                  <a:pt x="5069785" y="8957752"/>
                  <a:pt x="4751053" y="8639020"/>
                  <a:pt x="4751053" y="8245844"/>
                </a:cubicBezTo>
                <a:close/>
                <a:moveTo>
                  <a:pt x="1790260" y="2801573"/>
                </a:moveTo>
                <a:lnTo>
                  <a:pt x="3974236" y="0"/>
                </a:lnTo>
                <a:lnTo>
                  <a:pt x="4548287" y="447503"/>
                </a:lnTo>
                <a:lnTo>
                  <a:pt x="4548286" y="8480931"/>
                </a:lnTo>
                <a:cubicBezTo>
                  <a:pt x="4548286" y="9195320"/>
                  <a:pt x="3969160" y="9774446"/>
                  <a:pt x="3254771" y="9774446"/>
                </a:cubicBezTo>
                <a:lnTo>
                  <a:pt x="3083775" y="9774446"/>
                </a:lnTo>
                <a:cubicBezTo>
                  <a:pt x="2369386" y="9774445"/>
                  <a:pt x="1790260" y="9195320"/>
                  <a:pt x="1790260" y="8480931"/>
                </a:cubicBezTo>
                <a:close/>
                <a:moveTo>
                  <a:pt x="0" y="5098093"/>
                </a:moveTo>
                <a:lnTo>
                  <a:pt x="1557621" y="3100000"/>
                </a:lnTo>
                <a:lnTo>
                  <a:pt x="1557620" y="6629548"/>
                </a:lnTo>
                <a:cubicBezTo>
                  <a:pt x="1557620" y="7033005"/>
                  <a:pt x="1230553" y="7360072"/>
                  <a:pt x="827096" y="7360072"/>
                </a:cubicBezTo>
                <a:lnTo>
                  <a:pt x="730525" y="7360072"/>
                </a:lnTo>
                <a:cubicBezTo>
                  <a:pt x="327068" y="7360072"/>
                  <a:pt x="2" y="7033005"/>
                  <a:pt x="0" y="6629548"/>
                </a:cubicBezTo>
                <a:close/>
              </a:path>
            </a:pathLst>
          </a:custGeom>
          <a:blipFill dpi="0" rotWithShape="0">
            <a:blip r:embed="rId12">
              <a:alphaModFix amt="95000"/>
            </a:blip>
            <a:srcRect/>
            <a:stretch>
              <a:fillRect/>
            </a:stretch>
          </a:blipFill>
          <a:ln>
            <a:noFill/>
          </a:ln>
          <a:effectLst>
            <a:innerShdw blurRad="50800" dist="50800" dir="13500000">
              <a:prstClr val="black">
                <a:alpha val="4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0D1C862-CDAF-DAB6-6A89-625E5FCD052B}"/>
              </a:ext>
            </a:extLst>
          </p:cNvPr>
          <p:cNvSpPr txBox="1"/>
          <p:nvPr/>
        </p:nvSpPr>
        <p:spPr>
          <a:xfrm>
            <a:off x="14876625" y="323356"/>
            <a:ext cx="5222065" cy="584775"/>
          </a:xfrm>
          <a:prstGeom prst="rect">
            <a:avLst/>
          </a:prstGeom>
          <a:solidFill>
            <a:schemeClr val="accent1">
              <a:tint val="2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  Key Data &amp; Insights</a:t>
            </a:r>
          </a:p>
        </p:txBody>
      </p:sp>
      <p:sp>
        <p:nvSpPr>
          <p:cNvPr id="9" name="Flowchart: Connector 8">
            <a:extLst>
              <a:ext uri="{FF2B5EF4-FFF2-40B4-BE49-F238E27FC236}">
                <a16:creationId xmlns:a16="http://schemas.microsoft.com/office/drawing/2014/main" id="{87CAF37C-EF35-5749-6599-EE4C813994E2}"/>
              </a:ext>
            </a:extLst>
          </p:cNvPr>
          <p:cNvSpPr/>
          <p:nvPr/>
        </p:nvSpPr>
        <p:spPr>
          <a:xfrm>
            <a:off x="12673169" y="2061685"/>
            <a:ext cx="3639312" cy="3639805"/>
          </a:xfrm>
          <a:prstGeom prst="flowChartConnector">
            <a:avLst/>
          </a:prstGeom>
          <a:solidFill>
            <a:srgbClr val="FFFBEC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5055EEE2-08F1-2649-281F-DB17C801DA1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0288664"/>
              </p:ext>
            </p:extLst>
          </p:nvPr>
        </p:nvGraphicFramePr>
        <p:xfrm>
          <a:off x="12973163" y="2948698"/>
          <a:ext cx="3017464" cy="24051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3"/>
          </a:graphicData>
        </a:graphic>
      </p:graphicFrame>
      <p:sp>
        <p:nvSpPr>
          <p:cNvPr id="11" name="Block Arc 10">
            <a:extLst>
              <a:ext uri="{FF2B5EF4-FFF2-40B4-BE49-F238E27FC236}">
                <a16:creationId xmlns:a16="http://schemas.microsoft.com/office/drawing/2014/main" id="{83014E6B-7074-C2A6-B767-5CEDB9668C39}"/>
              </a:ext>
            </a:extLst>
          </p:cNvPr>
          <p:cNvSpPr/>
          <p:nvPr/>
        </p:nvSpPr>
        <p:spPr>
          <a:xfrm rot="1002867">
            <a:off x="13214872" y="2025443"/>
            <a:ext cx="2979472" cy="2262648"/>
          </a:xfrm>
          <a:prstGeom prst="blockArc">
            <a:avLst>
              <a:gd name="adj1" fmla="val 16089774"/>
              <a:gd name="adj2" fmla="val 19065819"/>
              <a:gd name="adj3" fmla="val 2826"/>
            </a:avLst>
          </a:prstGeom>
          <a:solidFill>
            <a:srgbClr val="FFE99A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B3F341E0-00B0-CDAD-1E25-A6227AC58AE0}"/>
              </a:ext>
            </a:extLst>
          </p:cNvPr>
          <p:cNvSpPr/>
          <p:nvPr/>
        </p:nvSpPr>
        <p:spPr>
          <a:xfrm>
            <a:off x="12936614" y="1655249"/>
            <a:ext cx="4007526" cy="4213366"/>
          </a:xfrm>
          <a:prstGeom prst="arc">
            <a:avLst>
              <a:gd name="adj1" fmla="val 16200000"/>
              <a:gd name="adj2" fmla="val 4909829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309B79EC-4B37-0069-DE60-8DE432B66AFB}"/>
              </a:ext>
            </a:extLst>
          </p:cNvPr>
          <p:cNvSpPr/>
          <p:nvPr/>
        </p:nvSpPr>
        <p:spPr>
          <a:xfrm>
            <a:off x="17981689" y="1525776"/>
            <a:ext cx="2880000" cy="720000"/>
          </a:xfrm>
          <a:prstGeom prst="roundRect">
            <a:avLst>
              <a:gd name="adj" fmla="val 46116"/>
            </a:avLst>
          </a:prstGeom>
          <a:solidFill>
            <a:srgbClr val="FFE99A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A5193FE-F44C-8722-5D87-F853F99F75E1}"/>
              </a:ext>
            </a:extLst>
          </p:cNvPr>
          <p:cNvSpPr/>
          <p:nvPr/>
        </p:nvSpPr>
        <p:spPr>
          <a:xfrm>
            <a:off x="18639811" y="2914237"/>
            <a:ext cx="2880000" cy="720000"/>
          </a:xfrm>
          <a:prstGeom prst="roundRect">
            <a:avLst>
              <a:gd name="adj" fmla="val 46116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AEA5A51F-FAAF-46E6-DF8D-1B67950C481A}"/>
              </a:ext>
            </a:extLst>
          </p:cNvPr>
          <p:cNvSpPr/>
          <p:nvPr/>
        </p:nvSpPr>
        <p:spPr>
          <a:xfrm>
            <a:off x="17928170" y="5399216"/>
            <a:ext cx="3030870" cy="720000"/>
          </a:xfrm>
          <a:prstGeom prst="roundRect">
            <a:avLst>
              <a:gd name="adj" fmla="val 46116"/>
            </a:avLst>
          </a:prstGeom>
          <a:solidFill>
            <a:srgbClr val="FF0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lowchart: Connector 16">
            <a:extLst>
              <a:ext uri="{FF2B5EF4-FFF2-40B4-BE49-F238E27FC236}">
                <a16:creationId xmlns:a16="http://schemas.microsoft.com/office/drawing/2014/main" id="{73A567B7-0717-DAB9-3E14-E203C44EF7E2}"/>
              </a:ext>
            </a:extLst>
          </p:cNvPr>
          <p:cNvSpPr/>
          <p:nvPr/>
        </p:nvSpPr>
        <p:spPr>
          <a:xfrm>
            <a:off x="17963909" y="1541663"/>
            <a:ext cx="664459" cy="706653"/>
          </a:xfrm>
          <a:prstGeom prst="flowChartConnector">
            <a:avLst/>
          </a:prstGeom>
          <a:solidFill>
            <a:schemeClr val="bg1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01</a:t>
            </a:r>
          </a:p>
        </p:txBody>
      </p:sp>
      <p:sp>
        <p:nvSpPr>
          <p:cNvPr id="18" name="Flowchart: Connector 17">
            <a:extLst>
              <a:ext uri="{FF2B5EF4-FFF2-40B4-BE49-F238E27FC236}">
                <a16:creationId xmlns:a16="http://schemas.microsoft.com/office/drawing/2014/main" id="{CE4239AA-B36C-85F1-626F-1F13E6F41082}"/>
              </a:ext>
            </a:extLst>
          </p:cNvPr>
          <p:cNvSpPr/>
          <p:nvPr/>
        </p:nvSpPr>
        <p:spPr>
          <a:xfrm>
            <a:off x="17912930" y="5394783"/>
            <a:ext cx="664459" cy="706653"/>
          </a:xfrm>
          <a:prstGeom prst="flowChartConnector">
            <a:avLst/>
          </a:prstGeom>
          <a:solidFill>
            <a:schemeClr val="bg1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04</a:t>
            </a:r>
          </a:p>
        </p:txBody>
      </p:sp>
      <p:sp>
        <p:nvSpPr>
          <p:cNvPr id="20" name="Flowchart: Connector 19">
            <a:extLst>
              <a:ext uri="{FF2B5EF4-FFF2-40B4-BE49-F238E27FC236}">
                <a16:creationId xmlns:a16="http://schemas.microsoft.com/office/drawing/2014/main" id="{610553E2-87C6-7D07-C406-1D5C9348A24B}"/>
              </a:ext>
            </a:extLst>
          </p:cNvPr>
          <p:cNvSpPr/>
          <p:nvPr/>
        </p:nvSpPr>
        <p:spPr>
          <a:xfrm>
            <a:off x="18612538" y="2900563"/>
            <a:ext cx="664459" cy="706653"/>
          </a:xfrm>
          <a:prstGeom prst="flowChartConnector">
            <a:avLst/>
          </a:prstGeom>
          <a:solidFill>
            <a:schemeClr val="bg1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02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C9B168B-8654-D776-7A35-84ABAB7E108D}"/>
              </a:ext>
            </a:extLst>
          </p:cNvPr>
          <p:cNvSpPr txBox="1"/>
          <p:nvPr/>
        </p:nvSpPr>
        <p:spPr>
          <a:xfrm>
            <a:off x="18587617" y="1563168"/>
            <a:ext cx="22661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Total revenue reached is Rs. 86,390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605B42C-D19F-ECA8-53CC-91835E352906}"/>
              </a:ext>
            </a:extLst>
          </p:cNvPr>
          <p:cNvSpPr txBox="1"/>
          <p:nvPr/>
        </p:nvSpPr>
        <p:spPr>
          <a:xfrm>
            <a:off x="19240322" y="2964256"/>
            <a:ext cx="23967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Average order by each customer is Rs. 2880</a:t>
            </a:r>
          </a:p>
        </p:txBody>
      </p:sp>
      <p:sp>
        <p:nvSpPr>
          <p:cNvPr id="23" name="Flowchart: Connector 22">
            <a:extLst>
              <a:ext uri="{FF2B5EF4-FFF2-40B4-BE49-F238E27FC236}">
                <a16:creationId xmlns:a16="http://schemas.microsoft.com/office/drawing/2014/main" id="{A8E0138E-21DC-6FB0-2CE3-7D73388BCE0B}"/>
              </a:ext>
            </a:extLst>
          </p:cNvPr>
          <p:cNvSpPr/>
          <p:nvPr/>
        </p:nvSpPr>
        <p:spPr>
          <a:xfrm flipH="1">
            <a:off x="14878783" y="1635465"/>
            <a:ext cx="91439" cy="81077"/>
          </a:xfrm>
          <a:prstGeom prst="flowChartConnector">
            <a:avLst/>
          </a:prstGeom>
          <a:solidFill>
            <a:schemeClr val="tx1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6FC22859-1B0F-BD2F-8CED-05D81CB0C315}"/>
              </a:ext>
            </a:extLst>
          </p:cNvPr>
          <p:cNvSpPr/>
          <p:nvPr/>
        </p:nvSpPr>
        <p:spPr>
          <a:xfrm>
            <a:off x="15989991" y="1817231"/>
            <a:ext cx="1973918" cy="200254"/>
          </a:xfrm>
          <a:custGeom>
            <a:avLst/>
            <a:gdLst>
              <a:gd name="csX0" fmla="*/ 0 w 1516380"/>
              <a:gd name="csY0" fmla="*/ 342900 h 342900"/>
              <a:gd name="csX1" fmla="*/ 0 w 1516380"/>
              <a:gd name="csY1" fmla="*/ 342900 h 342900"/>
              <a:gd name="csX2" fmla="*/ 213360 w 1516380"/>
              <a:gd name="csY2" fmla="*/ 0 h 342900"/>
              <a:gd name="csX3" fmla="*/ 1516380 w 1516380"/>
              <a:gd name="csY3" fmla="*/ 22860 h 3429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</a:cxnLst>
            <a:rect l="l" t="t" r="r" b="b"/>
            <a:pathLst>
              <a:path w="1516380" h="342900">
                <a:moveTo>
                  <a:pt x="0" y="342900"/>
                </a:moveTo>
                <a:lnTo>
                  <a:pt x="0" y="342900"/>
                </a:lnTo>
                <a:lnTo>
                  <a:pt x="213360" y="0"/>
                </a:lnTo>
                <a:lnTo>
                  <a:pt x="1516380" y="22860"/>
                </a:lnTo>
              </a:path>
            </a:pathLst>
          </a:cu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lowchart: Connector 24">
            <a:extLst>
              <a:ext uri="{FF2B5EF4-FFF2-40B4-BE49-F238E27FC236}">
                <a16:creationId xmlns:a16="http://schemas.microsoft.com/office/drawing/2014/main" id="{EC104085-EECF-796A-8C9E-6F90A86E4BBF}"/>
              </a:ext>
            </a:extLst>
          </p:cNvPr>
          <p:cNvSpPr/>
          <p:nvPr/>
        </p:nvSpPr>
        <p:spPr>
          <a:xfrm flipH="1">
            <a:off x="15175963" y="5795528"/>
            <a:ext cx="91439" cy="81077"/>
          </a:xfrm>
          <a:prstGeom prst="flowChartConnector">
            <a:avLst/>
          </a:prstGeom>
          <a:solidFill>
            <a:schemeClr val="tx1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Block Arc 25">
            <a:extLst>
              <a:ext uri="{FF2B5EF4-FFF2-40B4-BE49-F238E27FC236}">
                <a16:creationId xmlns:a16="http://schemas.microsoft.com/office/drawing/2014/main" id="{2DF22088-9829-D57F-19B3-3DA3FFE96D2E}"/>
              </a:ext>
            </a:extLst>
          </p:cNvPr>
          <p:cNvSpPr/>
          <p:nvPr/>
        </p:nvSpPr>
        <p:spPr>
          <a:xfrm rot="4862021">
            <a:off x="13753430" y="2623737"/>
            <a:ext cx="2979472" cy="2262648"/>
          </a:xfrm>
          <a:prstGeom prst="blockArc">
            <a:avLst>
              <a:gd name="adj1" fmla="val 16089774"/>
              <a:gd name="adj2" fmla="val 19065819"/>
              <a:gd name="adj3" fmla="val 2826"/>
            </a:avLst>
          </a:prstGeom>
          <a:solidFill>
            <a:srgbClr val="FFCC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1661B783-C239-1956-DF92-ECAA09D1FCA7}"/>
              </a:ext>
            </a:extLst>
          </p:cNvPr>
          <p:cNvSpPr/>
          <p:nvPr/>
        </p:nvSpPr>
        <p:spPr>
          <a:xfrm>
            <a:off x="18619490" y="4235037"/>
            <a:ext cx="3030869" cy="720000"/>
          </a:xfrm>
          <a:prstGeom prst="roundRect">
            <a:avLst>
              <a:gd name="adj" fmla="val 46116"/>
            </a:avLst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Block Arc 27">
            <a:extLst>
              <a:ext uri="{FF2B5EF4-FFF2-40B4-BE49-F238E27FC236}">
                <a16:creationId xmlns:a16="http://schemas.microsoft.com/office/drawing/2014/main" id="{2D695FAA-7F4B-2430-AF2C-93216D6E4CD2}"/>
              </a:ext>
            </a:extLst>
          </p:cNvPr>
          <p:cNvSpPr/>
          <p:nvPr/>
        </p:nvSpPr>
        <p:spPr>
          <a:xfrm rot="2747238">
            <a:off x="13551392" y="2253492"/>
            <a:ext cx="2941865" cy="2405053"/>
          </a:xfrm>
          <a:prstGeom prst="blockArc">
            <a:avLst>
              <a:gd name="adj1" fmla="val 16089774"/>
              <a:gd name="adj2" fmla="val 19065819"/>
              <a:gd name="adj3" fmla="val 2826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79434D6-607D-012F-A5CB-00F40F55C3EF}"/>
              </a:ext>
            </a:extLst>
          </p:cNvPr>
          <p:cNvSpPr txBox="1"/>
          <p:nvPr/>
        </p:nvSpPr>
        <p:spPr>
          <a:xfrm>
            <a:off x="19203147" y="4270558"/>
            <a:ext cx="25651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Combo Deals generated the highest revenue</a:t>
            </a:r>
          </a:p>
        </p:txBody>
      </p:sp>
      <p:sp>
        <p:nvSpPr>
          <p:cNvPr id="33" name="Block Arc 32">
            <a:extLst>
              <a:ext uri="{FF2B5EF4-FFF2-40B4-BE49-F238E27FC236}">
                <a16:creationId xmlns:a16="http://schemas.microsoft.com/office/drawing/2014/main" id="{172CE21C-0C58-70BB-81B3-CDA2B8256137}"/>
              </a:ext>
            </a:extLst>
          </p:cNvPr>
          <p:cNvSpPr/>
          <p:nvPr/>
        </p:nvSpPr>
        <p:spPr>
          <a:xfrm rot="6822560">
            <a:off x="13713206" y="3016982"/>
            <a:ext cx="2979472" cy="2262648"/>
          </a:xfrm>
          <a:prstGeom prst="blockArc">
            <a:avLst>
              <a:gd name="adj1" fmla="val 16089774"/>
              <a:gd name="adj2" fmla="val 19065819"/>
              <a:gd name="adj3" fmla="val 2826"/>
            </a:avLst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4" name="Flowchart: Connector 33">
            <a:extLst>
              <a:ext uri="{FF2B5EF4-FFF2-40B4-BE49-F238E27FC236}">
                <a16:creationId xmlns:a16="http://schemas.microsoft.com/office/drawing/2014/main" id="{A7B17CC1-877D-BE54-11A6-5D2201F4A184}"/>
              </a:ext>
            </a:extLst>
          </p:cNvPr>
          <p:cNvSpPr/>
          <p:nvPr/>
        </p:nvSpPr>
        <p:spPr>
          <a:xfrm>
            <a:off x="18612538" y="4245747"/>
            <a:ext cx="664459" cy="706653"/>
          </a:xfrm>
          <a:prstGeom prst="flowChartConnector">
            <a:avLst/>
          </a:prstGeom>
          <a:solidFill>
            <a:schemeClr val="bg1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03</a:t>
            </a: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3F53A29B-1109-3C5F-6361-714A3FE446DA}"/>
              </a:ext>
            </a:extLst>
          </p:cNvPr>
          <p:cNvSpPr/>
          <p:nvPr/>
        </p:nvSpPr>
        <p:spPr>
          <a:xfrm>
            <a:off x="16940796" y="3083560"/>
            <a:ext cx="1694688" cy="176784"/>
          </a:xfrm>
          <a:custGeom>
            <a:avLst/>
            <a:gdLst>
              <a:gd name="csX0" fmla="*/ 0 w 1694688"/>
              <a:gd name="csY0" fmla="*/ 176784 h 176784"/>
              <a:gd name="csX1" fmla="*/ 152400 w 1694688"/>
              <a:gd name="csY1" fmla="*/ 0 h 176784"/>
              <a:gd name="csX2" fmla="*/ 1694688 w 1694688"/>
              <a:gd name="csY2" fmla="*/ 12192 h 17678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</a:cxnLst>
            <a:rect l="l" t="t" r="r" b="b"/>
            <a:pathLst>
              <a:path w="1694688" h="176784">
                <a:moveTo>
                  <a:pt x="0" y="176784"/>
                </a:moveTo>
                <a:lnTo>
                  <a:pt x="152400" y="0"/>
                </a:lnTo>
                <a:lnTo>
                  <a:pt x="1694688" y="12192"/>
                </a:lnTo>
              </a:path>
            </a:pathLst>
          </a:cu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EE1D3F89-2F82-812B-17B8-BA3CD90D24FC}"/>
              </a:ext>
            </a:extLst>
          </p:cNvPr>
          <p:cNvSpPr/>
          <p:nvPr/>
        </p:nvSpPr>
        <p:spPr>
          <a:xfrm>
            <a:off x="16873740" y="4547609"/>
            <a:ext cx="1703649" cy="198508"/>
          </a:xfrm>
          <a:custGeom>
            <a:avLst/>
            <a:gdLst>
              <a:gd name="csX0" fmla="*/ 0 w 1761744"/>
              <a:gd name="csY0" fmla="*/ 0 h 268224"/>
              <a:gd name="csX1" fmla="*/ 121920 w 1761744"/>
              <a:gd name="csY1" fmla="*/ 201168 h 268224"/>
              <a:gd name="csX2" fmla="*/ 1761744 w 1761744"/>
              <a:gd name="csY2" fmla="*/ 268224 h 26822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</a:cxnLst>
            <a:rect l="l" t="t" r="r" b="b"/>
            <a:pathLst>
              <a:path w="1761744" h="268224">
                <a:moveTo>
                  <a:pt x="0" y="0"/>
                </a:moveTo>
                <a:lnTo>
                  <a:pt x="121920" y="201168"/>
                </a:lnTo>
                <a:lnTo>
                  <a:pt x="1761744" y="268224"/>
                </a:lnTo>
              </a:path>
            </a:pathLst>
          </a:cu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EF6013E7-2ED9-8CC8-C62C-22930CFCC134}"/>
              </a:ext>
            </a:extLst>
          </p:cNvPr>
          <p:cNvSpPr/>
          <p:nvPr/>
        </p:nvSpPr>
        <p:spPr>
          <a:xfrm>
            <a:off x="16299398" y="5388507"/>
            <a:ext cx="1622854" cy="271849"/>
          </a:xfrm>
          <a:custGeom>
            <a:avLst/>
            <a:gdLst>
              <a:gd name="csX0" fmla="*/ 0 w 1622854"/>
              <a:gd name="csY0" fmla="*/ 0 h 271849"/>
              <a:gd name="csX1" fmla="*/ 197708 w 1622854"/>
              <a:gd name="csY1" fmla="*/ 230659 h 271849"/>
              <a:gd name="csX2" fmla="*/ 1622854 w 1622854"/>
              <a:gd name="csY2" fmla="*/ 271849 h 271849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</a:cxnLst>
            <a:rect l="l" t="t" r="r" b="b"/>
            <a:pathLst>
              <a:path w="1622854" h="271849">
                <a:moveTo>
                  <a:pt x="0" y="0"/>
                </a:moveTo>
                <a:lnTo>
                  <a:pt x="197708" y="230659"/>
                </a:lnTo>
                <a:lnTo>
                  <a:pt x="1622854" y="271849"/>
                </a:lnTo>
              </a:path>
            </a:pathLst>
          </a:cu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907C92C-5F13-EDA4-9E3E-F6A2BCB8C4A6}"/>
              </a:ext>
            </a:extLst>
          </p:cNvPr>
          <p:cNvSpPr txBox="1"/>
          <p:nvPr/>
        </p:nvSpPr>
        <p:spPr>
          <a:xfrm>
            <a:off x="18552018" y="5402914"/>
            <a:ext cx="24222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Rolls and Wraps has the highest sales volume</a:t>
            </a:r>
          </a:p>
        </p:txBody>
      </p:sp>
      <p:sp>
        <p:nvSpPr>
          <p:cNvPr id="39" name="Flowchart: Connector 38">
            <a:extLst>
              <a:ext uri="{FF2B5EF4-FFF2-40B4-BE49-F238E27FC236}">
                <a16:creationId xmlns:a16="http://schemas.microsoft.com/office/drawing/2014/main" id="{D6416457-0B2D-909A-D3C5-86396E4C4D72}"/>
              </a:ext>
            </a:extLst>
          </p:cNvPr>
          <p:cNvSpPr/>
          <p:nvPr/>
        </p:nvSpPr>
        <p:spPr>
          <a:xfrm>
            <a:off x="15806030" y="1865491"/>
            <a:ext cx="326572" cy="329184"/>
          </a:xfrm>
          <a:prstGeom prst="flowChartConnector">
            <a:avLst/>
          </a:prstGeom>
          <a:solidFill>
            <a:srgbClr val="FFE99A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</a:t>
            </a:r>
          </a:p>
        </p:txBody>
      </p:sp>
      <p:sp>
        <p:nvSpPr>
          <p:cNvPr id="40" name="Flowchart: Connector 39">
            <a:extLst>
              <a:ext uri="{FF2B5EF4-FFF2-40B4-BE49-F238E27FC236}">
                <a16:creationId xmlns:a16="http://schemas.microsoft.com/office/drawing/2014/main" id="{E2692988-0D5A-9B23-8864-686550DCCD1E}"/>
              </a:ext>
            </a:extLst>
          </p:cNvPr>
          <p:cNvSpPr/>
          <p:nvPr/>
        </p:nvSpPr>
        <p:spPr>
          <a:xfrm>
            <a:off x="16726885" y="3117955"/>
            <a:ext cx="326572" cy="329184"/>
          </a:xfrm>
          <a:prstGeom prst="flowChartConnector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lowchart: Connector 40">
            <a:extLst>
              <a:ext uri="{FF2B5EF4-FFF2-40B4-BE49-F238E27FC236}">
                <a16:creationId xmlns:a16="http://schemas.microsoft.com/office/drawing/2014/main" id="{C74D789C-1120-AD02-969C-6A12AA43E553}"/>
              </a:ext>
            </a:extLst>
          </p:cNvPr>
          <p:cNvSpPr/>
          <p:nvPr/>
        </p:nvSpPr>
        <p:spPr>
          <a:xfrm>
            <a:off x="16676047" y="4368849"/>
            <a:ext cx="326572" cy="329184"/>
          </a:xfrm>
          <a:prstGeom prst="flowChartConnector">
            <a:avLst/>
          </a:prstGeom>
          <a:solidFill>
            <a:srgbClr val="FFCC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lowchart: Connector 41">
            <a:extLst>
              <a:ext uri="{FF2B5EF4-FFF2-40B4-BE49-F238E27FC236}">
                <a16:creationId xmlns:a16="http://schemas.microsoft.com/office/drawing/2014/main" id="{4A2B3828-25F4-87F5-4049-0045C885DE07}"/>
              </a:ext>
            </a:extLst>
          </p:cNvPr>
          <p:cNvSpPr/>
          <p:nvPr/>
        </p:nvSpPr>
        <p:spPr>
          <a:xfrm>
            <a:off x="16104047" y="5177620"/>
            <a:ext cx="326572" cy="329184"/>
          </a:xfrm>
          <a:prstGeom prst="flowChartConnector">
            <a:avLst/>
          </a:prstGeom>
          <a:solidFill>
            <a:srgbClr val="FF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3666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500"/>
                            </p:stCondLst>
                            <p:childTnLst>
                              <p:par>
                                <p:cTn id="50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000"/>
                            </p:stCondLst>
                            <p:childTnLst>
                              <p:par>
                                <p:cTn id="5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"/>
                            </p:stCondLst>
                            <p:childTnLst>
                              <p:par>
                                <p:cTn id="7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000"/>
                            </p:stCondLst>
                            <p:childTnLst>
                              <p:par>
                                <p:cTn id="74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7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500"/>
                            </p:stCondLst>
                            <p:childTnLst>
                              <p:par>
                                <p:cTn id="79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2000"/>
                            </p:stCondLst>
                            <p:childTnLst>
                              <p:par>
                                <p:cTn id="84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500"/>
                            </p:stCondLst>
                            <p:childTnLst>
                              <p:par>
                                <p:cTn id="9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1000"/>
                            </p:stCondLst>
                            <p:childTnLst>
                              <p:par>
                                <p:cTn id="10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0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1500"/>
                            </p:stCondLst>
                            <p:childTnLst>
                              <p:par>
                                <p:cTn id="108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0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1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1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1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500"/>
                            </p:stCondLst>
                            <p:childTnLst>
                              <p:par>
                                <p:cTn id="1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1000"/>
                            </p:stCondLst>
                            <p:childTnLst>
                              <p:par>
                                <p:cTn id="132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4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1500"/>
                            </p:stCondLst>
                            <p:childTnLst>
                              <p:par>
                                <p:cTn id="137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9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4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2000"/>
                            </p:stCondLst>
                            <p:childTnLst>
                              <p:par>
                                <p:cTn id="142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4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4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Graphic spid="10" grpId="0">
        <p:bldAsOne/>
      </p:bldGraphic>
      <p:bldP spid="11" grpId="0" animBg="1"/>
      <p:bldP spid="12" grpId="0" animBg="1"/>
      <p:bldP spid="13" grpId="0" animBg="1"/>
      <p:bldP spid="14" grpId="0" animBg="1"/>
      <p:bldP spid="16" grpId="0" animBg="1"/>
      <p:bldP spid="17" grpId="0" animBg="1"/>
      <p:bldP spid="18" grpId="0" animBg="1"/>
      <p:bldP spid="20" grpId="0" animBg="1"/>
      <p:bldP spid="21" grpId="0"/>
      <p:bldP spid="22" grpId="0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/>
      <p:bldP spid="33" grpId="0" animBg="1"/>
      <p:bldP spid="34" grpId="0" animBg="1"/>
      <p:bldP spid="35" grpId="0" animBg="1"/>
      <p:bldP spid="36" grpId="0" animBg="1"/>
      <p:bldP spid="37" grpId="0" animBg="1"/>
      <p:bldP spid="38" grpId="0"/>
      <p:bldP spid="39" grpId="0" animBg="1"/>
      <p:bldP spid="40" grpId="0" animBg="1"/>
      <p:bldP spid="41" grpId="0" animBg="1"/>
      <p:bldP spid="4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Oval 29">
            <a:extLst>
              <a:ext uri="{FF2B5EF4-FFF2-40B4-BE49-F238E27FC236}">
                <a16:creationId xmlns:a16="http://schemas.microsoft.com/office/drawing/2014/main" id="{ADE34F73-6F65-343E-E31D-7D1030FFA96B}"/>
              </a:ext>
            </a:extLst>
          </p:cNvPr>
          <p:cNvSpPr/>
          <p:nvPr/>
        </p:nvSpPr>
        <p:spPr>
          <a:xfrm>
            <a:off x="3395855" y="7504138"/>
            <a:ext cx="5222064" cy="5196238"/>
          </a:xfrm>
          <a:prstGeom prst="ellipse">
            <a:avLst/>
          </a:prstGeom>
          <a:noFill/>
          <a:ln w="50800" cap="rnd">
            <a:solidFill>
              <a:schemeClr val="accent2"/>
            </a:solidFill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99BFFF2C-698D-2B54-E627-FC70ACAD0F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8816" y1="28471" x2="48816" y2="28471"/>
                        <a14:foregroundMark x1="41587" y1="32758" x2="41587" y2="32758"/>
                        <a14:foregroundMark x1="55534" y1="22585" x2="55534" y2="22585"/>
                        <a14:foregroundMark x1="46897" y1="15611" x2="46897" y2="15611"/>
                        <a14:foregroundMark x1="60333" y1="36340" x2="60333" y2="36340"/>
                        <a14:foregroundMark x1="61100" y1="30582" x2="61100" y2="30582"/>
                        <a14:foregroundMark x1="39283" y1="36084" x2="39283" y2="36084"/>
                        <a14:foregroundMark x1="18362" y1="58349" x2="18362" y2="58349"/>
                        <a14:foregroundMark x1="43698" y1="57262" x2="43698" y2="57262"/>
                        <a14:foregroundMark x1="72489" y1="60013" x2="72489" y2="60013"/>
                        <a14:foregroundMark x1="34869" y1="65323" x2="34869" y2="65323"/>
                        <a14:foregroundMark x1="39155" y1="65451" x2="39155" y2="65451"/>
                        <a14:foregroundMark x1="41715" y1="65451" x2="41715" y2="65451"/>
                        <a14:foregroundMark x1="44018" y1="65771" x2="44018" y2="65771"/>
                        <a14:foregroundMark x1="46385" y1="65451" x2="46385" y2="65451"/>
                        <a14:foregroundMark x1="48816" y1="65771" x2="48816" y2="65771"/>
                        <a14:foregroundMark x1="50800" y1="65771" x2="50800" y2="65771"/>
                        <a14:foregroundMark x1="55214" y1="65323" x2="55214" y2="65323"/>
                        <a14:foregroundMark x1="58669" y1="65579" x2="58669" y2="65579"/>
                        <a14:foregroundMark x1="62188" y1="65771" x2="62188" y2="65771"/>
                        <a14:foregroundMark x1="65195" y1="65899" x2="65195" y2="65899"/>
                        <a14:foregroundMark x1="68842" y1="66091" x2="68842" y2="66091"/>
                        <a14:foregroundMark x1="31414" y1="65579" x2="31414" y2="65579"/>
                        <a14:foregroundMark x1="52911" y1="69226" x2="52911" y2="6922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3450" y="9179309"/>
            <a:ext cx="2031136" cy="2031136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8C6CD0A3-F033-1D99-5256-FECAE995019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08" t="39635" r="31786" b="10152"/>
          <a:stretch>
            <a:fillRect/>
          </a:stretch>
        </p:blipFill>
        <p:spPr>
          <a:xfrm rot="21432554">
            <a:off x="6118617" y="10551402"/>
            <a:ext cx="1898332" cy="1741507"/>
          </a:xfrm>
          <a:custGeom>
            <a:avLst/>
            <a:gdLst>
              <a:gd name="connsiteX0" fmla="*/ 748963 w 1822132"/>
              <a:gd name="connsiteY0" fmla="*/ 0 h 1671602"/>
              <a:gd name="connsiteX1" fmla="*/ 1822132 w 1822132"/>
              <a:gd name="connsiteY1" fmla="*/ 619595 h 1671602"/>
              <a:gd name="connsiteX2" fmla="*/ 0 w 1822132"/>
              <a:gd name="connsiteY2" fmla="*/ 1671602 h 1671602"/>
              <a:gd name="connsiteX3" fmla="*/ 0 w 1822132"/>
              <a:gd name="connsiteY3" fmla="*/ 433079 h 1671602"/>
              <a:gd name="connsiteX4" fmla="*/ 717680 w 1822132"/>
              <a:gd name="connsiteY4" fmla="*/ 51492 h 1671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2132" h="1671602">
                <a:moveTo>
                  <a:pt x="748963" y="0"/>
                </a:moveTo>
                <a:lnTo>
                  <a:pt x="1822132" y="619595"/>
                </a:lnTo>
                <a:cubicBezTo>
                  <a:pt x="1446285" y="1270579"/>
                  <a:pt x="751693" y="1671602"/>
                  <a:pt x="0" y="1671602"/>
                </a:cubicBezTo>
                <a:lnTo>
                  <a:pt x="0" y="433079"/>
                </a:lnTo>
                <a:cubicBezTo>
                  <a:pt x="298750" y="433079"/>
                  <a:pt x="562145" y="281714"/>
                  <a:pt x="717680" y="51492"/>
                </a:cubicBezTo>
                <a:close/>
              </a:path>
            </a:pathLst>
          </a:cu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0AA15B4-59E9-F662-B8ED-C6FD1CB3F11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61" t="22035" r="38985" b="27823"/>
          <a:stretch>
            <a:fillRect/>
          </a:stretch>
        </p:blipFill>
        <p:spPr>
          <a:xfrm rot="21432554">
            <a:off x="4156399" y="10625710"/>
            <a:ext cx="1898332" cy="1741507"/>
          </a:xfrm>
          <a:custGeom>
            <a:avLst/>
            <a:gdLst>
              <a:gd name="connsiteX0" fmla="*/ 1073171 w 1822132"/>
              <a:gd name="connsiteY0" fmla="*/ 0 h 1671602"/>
              <a:gd name="connsiteX1" fmla="*/ 1104453 w 1822132"/>
              <a:gd name="connsiteY1" fmla="*/ 51492 h 1671602"/>
              <a:gd name="connsiteX2" fmla="*/ 1822132 w 1822132"/>
              <a:gd name="connsiteY2" fmla="*/ 433079 h 1671602"/>
              <a:gd name="connsiteX3" fmla="*/ 1822132 w 1822132"/>
              <a:gd name="connsiteY3" fmla="*/ 1671602 h 1671602"/>
              <a:gd name="connsiteX4" fmla="*/ 0 w 1822132"/>
              <a:gd name="connsiteY4" fmla="*/ 619595 h 1671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2132" h="1671602">
                <a:moveTo>
                  <a:pt x="1073171" y="0"/>
                </a:moveTo>
                <a:lnTo>
                  <a:pt x="1104453" y="51492"/>
                </a:lnTo>
                <a:cubicBezTo>
                  <a:pt x="1259987" y="281714"/>
                  <a:pt x="1523383" y="433079"/>
                  <a:pt x="1822132" y="433079"/>
                </a:cubicBezTo>
                <a:lnTo>
                  <a:pt x="1822132" y="1671602"/>
                </a:lnTo>
                <a:cubicBezTo>
                  <a:pt x="1070440" y="1671602"/>
                  <a:pt x="375846" y="1270579"/>
                  <a:pt x="0" y="619595"/>
                </a:cubicBezTo>
                <a:close/>
              </a:path>
            </a:pathLst>
          </a:cu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A0FD0A1-0917-1402-04C7-5CE36A54A28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712" t="12407" r="14284" b="41581"/>
          <a:stretch/>
        </p:blipFill>
        <p:spPr>
          <a:xfrm rot="21432554">
            <a:off x="3777650" y="9071369"/>
            <a:ext cx="1414365" cy="2192002"/>
          </a:xfrm>
          <a:custGeom>
            <a:avLst/>
            <a:gdLst>
              <a:gd name="connsiteX0" fmla="*/ 281885 w 1357592"/>
              <a:gd name="connsiteY0" fmla="*/ 0 h 2104014"/>
              <a:gd name="connsiteX1" fmla="*/ 1357592 w 1357592"/>
              <a:gd name="connsiteY1" fmla="*/ 621060 h 2104014"/>
              <a:gd name="connsiteX2" fmla="*/ 1306538 w 1357592"/>
              <a:gd name="connsiteY2" fmla="*/ 715119 h 2104014"/>
              <a:gd name="connsiteX3" fmla="*/ 1238524 w 1357592"/>
              <a:gd name="connsiteY3" fmla="*/ 1052007 h 2104014"/>
              <a:gd name="connsiteX4" fmla="*/ 1306538 w 1357592"/>
              <a:gd name="connsiteY4" fmla="*/ 1388896 h 2104014"/>
              <a:gd name="connsiteX5" fmla="*/ 1357592 w 1357592"/>
              <a:gd name="connsiteY5" fmla="*/ 1482955 h 2104014"/>
              <a:gd name="connsiteX6" fmla="*/ 281885 w 1357592"/>
              <a:gd name="connsiteY6" fmla="*/ 2104014 h 2104014"/>
              <a:gd name="connsiteX7" fmla="*/ 281885 w 1357592"/>
              <a:gd name="connsiteY7" fmla="*/ 0 h 2104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57592" h="2104014">
                <a:moveTo>
                  <a:pt x="281885" y="0"/>
                </a:moveTo>
                <a:lnTo>
                  <a:pt x="1357592" y="621060"/>
                </a:lnTo>
                <a:lnTo>
                  <a:pt x="1306538" y="715119"/>
                </a:lnTo>
                <a:cubicBezTo>
                  <a:pt x="1262742" y="818665"/>
                  <a:pt x="1238524" y="932508"/>
                  <a:pt x="1238524" y="1052007"/>
                </a:cubicBezTo>
                <a:cubicBezTo>
                  <a:pt x="1238524" y="1171507"/>
                  <a:pt x="1262742" y="1285350"/>
                  <a:pt x="1306538" y="1388896"/>
                </a:cubicBezTo>
                <a:lnTo>
                  <a:pt x="1357592" y="1482955"/>
                </a:lnTo>
                <a:lnTo>
                  <a:pt x="281885" y="2104014"/>
                </a:lnTo>
                <a:cubicBezTo>
                  <a:pt x="-93961" y="1453030"/>
                  <a:pt x="-93961" y="650984"/>
                  <a:pt x="281885" y="0"/>
                </a:cubicBezTo>
                <a:close/>
              </a:path>
            </a:pathLst>
          </a:cu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CDA7FC4-26A6-EBAA-30B9-D7B783F6215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14" t="20521" r="32691" b="22565"/>
          <a:stretch>
            <a:fillRect/>
          </a:stretch>
        </p:blipFill>
        <p:spPr>
          <a:xfrm rot="21481789">
            <a:off x="4040855" y="7895787"/>
            <a:ext cx="1898330" cy="1744207"/>
          </a:xfrm>
          <a:custGeom>
            <a:avLst/>
            <a:gdLst>
              <a:gd name="connsiteX0" fmla="*/ 1822130 w 1822130"/>
              <a:gd name="connsiteY0" fmla="*/ 0 h 1674194"/>
              <a:gd name="connsiteX1" fmla="*/ 1822130 w 1822130"/>
              <a:gd name="connsiteY1" fmla="*/ 1248505 h 1674194"/>
              <a:gd name="connsiteX2" fmla="*/ 1104452 w 1822130"/>
              <a:gd name="connsiteY2" fmla="*/ 1630092 h 1674194"/>
              <a:gd name="connsiteX3" fmla="*/ 1077659 w 1822130"/>
              <a:gd name="connsiteY3" fmla="*/ 1674194 h 1674194"/>
              <a:gd name="connsiteX4" fmla="*/ 0 w 1822130"/>
              <a:gd name="connsiteY4" fmla="*/ 1052007 h 1674194"/>
              <a:gd name="connsiteX5" fmla="*/ 1822130 w 1822130"/>
              <a:gd name="connsiteY5" fmla="*/ 0 h 1674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22130" h="1674194">
                <a:moveTo>
                  <a:pt x="1822130" y="0"/>
                </a:moveTo>
                <a:lnTo>
                  <a:pt x="1822130" y="1248505"/>
                </a:lnTo>
                <a:cubicBezTo>
                  <a:pt x="1523382" y="1248505"/>
                  <a:pt x="1259986" y="1399870"/>
                  <a:pt x="1104452" y="1630092"/>
                </a:cubicBezTo>
                <a:lnTo>
                  <a:pt x="1077659" y="1674194"/>
                </a:lnTo>
                <a:lnTo>
                  <a:pt x="0" y="1052007"/>
                </a:lnTo>
                <a:cubicBezTo>
                  <a:pt x="375847" y="401023"/>
                  <a:pt x="1070438" y="0"/>
                  <a:pt x="1822130" y="0"/>
                </a:cubicBezTo>
                <a:close/>
              </a:path>
            </a:pathLst>
          </a:cu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E1B23C5-59FD-FB39-5D79-3E877CC72F22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32" t="37033" r="55193" b="16749"/>
          <a:stretch/>
        </p:blipFill>
        <p:spPr>
          <a:xfrm rot="21530902">
            <a:off x="6017706" y="7863020"/>
            <a:ext cx="1898330" cy="1744207"/>
          </a:xfrm>
          <a:custGeom>
            <a:avLst/>
            <a:gdLst>
              <a:gd name="connsiteX0" fmla="*/ 0 w 1822130"/>
              <a:gd name="connsiteY0" fmla="*/ 0 h 1674194"/>
              <a:gd name="connsiteX1" fmla="*/ 1822130 w 1822130"/>
              <a:gd name="connsiteY1" fmla="*/ 1052007 h 1674194"/>
              <a:gd name="connsiteX2" fmla="*/ 744472 w 1822130"/>
              <a:gd name="connsiteY2" fmla="*/ 1674194 h 1674194"/>
              <a:gd name="connsiteX3" fmla="*/ 717680 w 1822130"/>
              <a:gd name="connsiteY3" fmla="*/ 1630092 h 1674194"/>
              <a:gd name="connsiteX4" fmla="*/ 0 w 1822130"/>
              <a:gd name="connsiteY4" fmla="*/ 1248505 h 1674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2130" h="1674194">
                <a:moveTo>
                  <a:pt x="0" y="0"/>
                </a:moveTo>
                <a:cubicBezTo>
                  <a:pt x="751692" y="0"/>
                  <a:pt x="1446285" y="401023"/>
                  <a:pt x="1822130" y="1052007"/>
                </a:cubicBezTo>
                <a:lnTo>
                  <a:pt x="744472" y="1674194"/>
                </a:lnTo>
                <a:lnTo>
                  <a:pt x="717680" y="1630092"/>
                </a:lnTo>
                <a:cubicBezTo>
                  <a:pt x="562144" y="1399870"/>
                  <a:pt x="298750" y="1248505"/>
                  <a:pt x="0" y="1248505"/>
                </a:cubicBezTo>
                <a:close/>
              </a:path>
            </a:pathLst>
          </a:custGeom>
        </p:spPr>
      </p:pic>
      <p:pic>
        <p:nvPicPr>
          <p:cNvPr id="5" name="Picture 4" descr="Pizza">
            <a:extLst>
              <a:ext uri="{FF2B5EF4-FFF2-40B4-BE49-F238E27FC236}">
                <a16:creationId xmlns:a16="http://schemas.microsoft.com/office/drawing/2014/main" id="{CEB85545-6003-97D5-28F4-5D75D73E7F1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08" r="32924" b="3608"/>
          <a:stretch>
            <a:fillRect/>
          </a:stretch>
        </p:blipFill>
        <p:spPr>
          <a:xfrm rot="21432554">
            <a:off x="6852012" y="9009715"/>
            <a:ext cx="1414365" cy="2112921"/>
          </a:xfrm>
          <a:custGeom>
            <a:avLst/>
            <a:gdLst>
              <a:gd name="connsiteX0" fmla="*/ 1096131 w 1414365"/>
              <a:gd name="connsiteY0" fmla="*/ 0 h 2112921"/>
              <a:gd name="connsiteX1" fmla="*/ 1127670 w 1414365"/>
              <a:gd name="connsiteY1" fmla="*/ 0 h 2112921"/>
              <a:gd name="connsiteX2" fmla="*/ 1249174 w 1414365"/>
              <a:gd name="connsiteY2" fmla="*/ 239552 h 2112921"/>
              <a:gd name="connsiteX3" fmla="*/ 1120692 w 1414365"/>
              <a:gd name="connsiteY3" fmla="*/ 2112921 h 2112921"/>
              <a:gd name="connsiteX4" fmla="*/ 0 w 1414365"/>
              <a:gd name="connsiteY4" fmla="*/ 1485171 h 2112921"/>
              <a:gd name="connsiteX5" fmla="*/ 53189 w 1414365"/>
              <a:gd name="connsiteY5" fmla="*/ 1390099 h 2112921"/>
              <a:gd name="connsiteX6" fmla="*/ 124048 w 1414365"/>
              <a:gd name="connsiteY6" fmla="*/ 1049582 h 2112921"/>
              <a:gd name="connsiteX7" fmla="*/ 53189 w 1414365"/>
              <a:gd name="connsiteY7" fmla="*/ 709065 h 2112921"/>
              <a:gd name="connsiteX8" fmla="*/ 0 w 1414365"/>
              <a:gd name="connsiteY8" fmla="*/ 613992 h 2112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14365" h="2112921">
                <a:moveTo>
                  <a:pt x="1096131" y="0"/>
                </a:moveTo>
                <a:lnTo>
                  <a:pt x="1127670" y="0"/>
                </a:lnTo>
                <a:lnTo>
                  <a:pt x="1249174" y="239552"/>
                </a:lnTo>
                <a:cubicBezTo>
                  <a:pt x="1506138" y="844524"/>
                  <a:pt x="1463311" y="1537174"/>
                  <a:pt x="1120692" y="2112921"/>
                </a:cubicBezTo>
                <a:lnTo>
                  <a:pt x="0" y="1485171"/>
                </a:lnTo>
                <a:lnTo>
                  <a:pt x="53189" y="1390099"/>
                </a:lnTo>
                <a:cubicBezTo>
                  <a:pt x="98817" y="1285438"/>
                  <a:pt x="124048" y="1170369"/>
                  <a:pt x="124048" y="1049582"/>
                </a:cubicBezTo>
                <a:cubicBezTo>
                  <a:pt x="124048" y="928795"/>
                  <a:pt x="98817" y="813726"/>
                  <a:pt x="53189" y="709065"/>
                </a:cubicBezTo>
                <a:lnTo>
                  <a:pt x="0" y="613992"/>
                </a:lnTo>
                <a:close/>
              </a:path>
            </a:pathLst>
          </a:custGeom>
        </p:spPr>
      </p:pic>
      <p:sp>
        <p:nvSpPr>
          <p:cNvPr id="6" name="Freeform: Shape 5">
            <a:extLst>
              <a:ext uri="{FF2B5EF4-FFF2-40B4-BE49-F238E27FC236}">
                <a16:creationId xmlns:a16="http://schemas.microsoft.com/office/drawing/2014/main" id="{0868695D-0414-3399-3623-808792925C11}"/>
              </a:ext>
            </a:extLst>
          </p:cNvPr>
          <p:cNvSpPr/>
          <p:nvPr/>
        </p:nvSpPr>
        <p:spPr>
          <a:xfrm rot="3123701">
            <a:off x="6584676" y="-1348596"/>
            <a:ext cx="5737334" cy="7000646"/>
          </a:xfrm>
          <a:custGeom>
            <a:avLst/>
            <a:gdLst>
              <a:gd name="connsiteX0" fmla="*/ 6872405 w 7979883"/>
              <a:gd name="connsiteY0" fmla="*/ 7629396 h 9774446"/>
              <a:gd name="connsiteX1" fmla="*/ 6943015 w 7979883"/>
              <a:gd name="connsiteY1" fmla="*/ 7539059 h 9774446"/>
              <a:gd name="connsiteX2" fmla="*/ 7718214 w 7979883"/>
              <a:gd name="connsiteY2" fmla="*/ 7492759 h 9774446"/>
              <a:gd name="connsiteX3" fmla="*/ 7714879 w 7979883"/>
              <a:gd name="connsiteY3" fmla="*/ 8269332 h 9774446"/>
              <a:gd name="connsiteX4" fmla="*/ 6939680 w 7979883"/>
              <a:gd name="connsiteY4" fmla="*/ 8315632 h 9774446"/>
              <a:gd name="connsiteX5" fmla="*/ 6872405 w 7979883"/>
              <a:gd name="connsiteY5" fmla="*/ 7629396 h 9774446"/>
              <a:gd name="connsiteX6" fmla="*/ 6655421 w 7979883"/>
              <a:gd name="connsiteY6" fmla="*/ 2090126 h 9774446"/>
              <a:gd name="connsiteX7" fmla="*/ 7979883 w 7979883"/>
              <a:gd name="connsiteY7" fmla="*/ 3122615 h 9774446"/>
              <a:gd name="connsiteX8" fmla="*/ 7979883 w 7979883"/>
              <a:gd name="connsiteY8" fmla="*/ 6546964 h 9774446"/>
              <a:gd name="connsiteX9" fmla="*/ 7358710 w 7979883"/>
              <a:gd name="connsiteY9" fmla="*/ 7168136 h 9774446"/>
              <a:gd name="connsiteX10" fmla="*/ 7276594 w 7979883"/>
              <a:gd name="connsiteY10" fmla="*/ 7168137 h 9774446"/>
              <a:gd name="connsiteX11" fmla="*/ 6655421 w 7979883"/>
              <a:gd name="connsiteY11" fmla="*/ 6546964 h 9774446"/>
              <a:gd name="connsiteX12" fmla="*/ 4751053 w 7979883"/>
              <a:gd name="connsiteY12" fmla="*/ 605570 h 9774446"/>
              <a:gd name="connsiteX13" fmla="*/ 6268980 w 7979883"/>
              <a:gd name="connsiteY13" fmla="*/ 1788875 h 9774446"/>
              <a:gd name="connsiteX14" fmla="*/ 6268980 w 7979883"/>
              <a:gd name="connsiteY14" fmla="*/ 8245844 h 9774446"/>
              <a:gd name="connsiteX15" fmla="*/ 5557072 w 7979883"/>
              <a:gd name="connsiteY15" fmla="*/ 8957751 h 9774446"/>
              <a:gd name="connsiteX16" fmla="*/ 5462961 w 7979883"/>
              <a:gd name="connsiteY16" fmla="*/ 8957752 h 9774446"/>
              <a:gd name="connsiteX17" fmla="*/ 4751053 w 7979883"/>
              <a:gd name="connsiteY17" fmla="*/ 8245844 h 9774446"/>
              <a:gd name="connsiteX18" fmla="*/ 1790260 w 7979883"/>
              <a:gd name="connsiteY18" fmla="*/ 2801573 h 9774446"/>
              <a:gd name="connsiteX19" fmla="*/ 3974236 w 7979883"/>
              <a:gd name="connsiteY19" fmla="*/ 0 h 9774446"/>
              <a:gd name="connsiteX20" fmla="*/ 4548287 w 7979883"/>
              <a:gd name="connsiteY20" fmla="*/ 447503 h 9774446"/>
              <a:gd name="connsiteX21" fmla="*/ 4548286 w 7979883"/>
              <a:gd name="connsiteY21" fmla="*/ 8480931 h 9774446"/>
              <a:gd name="connsiteX22" fmla="*/ 3254771 w 7979883"/>
              <a:gd name="connsiteY22" fmla="*/ 9774446 h 9774446"/>
              <a:gd name="connsiteX23" fmla="*/ 3083775 w 7979883"/>
              <a:gd name="connsiteY23" fmla="*/ 9774446 h 9774446"/>
              <a:gd name="connsiteX24" fmla="*/ 1790260 w 7979883"/>
              <a:gd name="connsiteY24" fmla="*/ 8480931 h 9774446"/>
              <a:gd name="connsiteX25" fmla="*/ 0 w 7979883"/>
              <a:gd name="connsiteY25" fmla="*/ 5098093 h 9774446"/>
              <a:gd name="connsiteX26" fmla="*/ 1557621 w 7979883"/>
              <a:gd name="connsiteY26" fmla="*/ 3100000 h 9774446"/>
              <a:gd name="connsiteX27" fmla="*/ 1557620 w 7979883"/>
              <a:gd name="connsiteY27" fmla="*/ 6629548 h 9774446"/>
              <a:gd name="connsiteX28" fmla="*/ 827096 w 7979883"/>
              <a:gd name="connsiteY28" fmla="*/ 7360072 h 9774446"/>
              <a:gd name="connsiteX29" fmla="*/ 730525 w 7979883"/>
              <a:gd name="connsiteY29" fmla="*/ 7360072 h 9774446"/>
              <a:gd name="connsiteX30" fmla="*/ 0 w 7979883"/>
              <a:gd name="connsiteY30" fmla="*/ 6629548 h 9774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7979883" h="9774446">
                <a:moveTo>
                  <a:pt x="6872405" y="7629396"/>
                </a:moveTo>
                <a:cubicBezTo>
                  <a:pt x="6892604" y="7597749"/>
                  <a:pt x="6916142" y="7567463"/>
                  <a:pt x="6943015" y="7539059"/>
                </a:cubicBezTo>
                <a:cubicBezTo>
                  <a:pt x="7158001" y="7311829"/>
                  <a:pt x="7505069" y="7291099"/>
                  <a:pt x="7718214" y="7492759"/>
                </a:cubicBezTo>
                <a:cubicBezTo>
                  <a:pt x="7931358" y="7694418"/>
                  <a:pt x="7929865" y="8042102"/>
                  <a:pt x="7714879" y="8269332"/>
                </a:cubicBezTo>
                <a:cubicBezTo>
                  <a:pt x="7499893" y="8496562"/>
                  <a:pt x="7152824" y="8517292"/>
                  <a:pt x="6939680" y="8315632"/>
                </a:cubicBezTo>
                <a:cubicBezTo>
                  <a:pt x="6753178" y="8139180"/>
                  <a:pt x="6731009" y="7850929"/>
                  <a:pt x="6872405" y="7629396"/>
                </a:cubicBezTo>
                <a:close/>
                <a:moveTo>
                  <a:pt x="6655421" y="2090126"/>
                </a:moveTo>
                <a:lnTo>
                  <a:pt x="7979883" y="3122615"/>
                </a:lnTo>
                <a:lnTo>
                  <a:pt x="7979883" y="6546964"/>
                </a:lnTo>
                <a:cubicBezTo>
                  <a:pt x="7979883" y="6890028"/>
                  <a:pt x="7701774" y="7168137"/>
                  <a:pt x="7358710" y="7168136"/>
                </a:cubicBezTo>
                <a:lnTo>
                  <a:pt x="7276594" y="7168137"/>
                </a:lnTo>
                <a:cubicBezTo>
                  <a:pt x="6933530" y="7168137"/>
                  <a:pt x="6655421" y="6890027"/>
                  <a:pt x="6655421" y="6546964"/>
                </a:cubicBezTo>
                <a:close/>
                <a:moveTo>
                  <a:pt x="4751053" y="605570"/>
                </a:moveTo>
                <a:lnTo>
                  <a:pt x="6268980" y="1788875"/>
                </a:lnTo>
                <a:lnTo>
                  <a:pt x="6268980" y="8245844"/>
                </a:lnTo>
                <a:cubicBezTo>
                  <a:pt x="6268980" y="8639020"/>
                  <a:pt x="5950248" y="8957752"/>
                  <a:pt x="5557072" y="8957751"/>
                </a:cubicBezTo>
                <a:lnTo>
                  <a:pt x="5462961" y="8957752"/>
                </a:lnTo>
                <a:cubicBezTo>
                  <a:pt x="5069785" y="8957752"/>
                  <a:pt x="4751053" y="8639020"/>
                  <a:pt x="4751053" y="8245844"/>
                </a:cubicBezTo>
                <a:close/>
                <a:moveTo>
                  <a:pt x="1790260" y="2801573"/>
                </a:moveTo>
                <a:lnTo>
                  <a:pt x="3974236" y="0"/>
                </a:lnTo>
                <a:lnTo>
                  <a:pt x="4548287" y="447503"/>
                </a:lnTo>
                <a:lnTo>
                  <a:pt x="4548286" y="8480931"/>
                </a:lnTo>
                <a:cubicBezTo>
                  <a:pt x="4548286" y="9195320"/>
                  <a:pt x="3969160" y="9774446"/>
                  <a:pt x="3254771" y="9774446"/>
                </a:cubicBezTo>
                <a:lnTo>
                  <a:pt x="3083775" y="9774446"/>
                </a:lnTo>
                <a:cubicBezTo>
                  <a:pt x="2369386" y="9774445"/>
                  <a:pt x="1790260" y="9195320"/>
                  <a:pt x="1790260" y="8480931"/>
                </a:cubicBezTo>
                <a:close/>
                <a:moveTo>
                  <a:pt x="0" y="5098093"/>
                </a:moveTo>
                <a:lnTo>
                  <a:pt x="1557621" y="3100000"/>
                </a:lnTo>
                <a:lnTo>
                  <a:pt x="1557620" y="6629548"/>
                </a:lnTo>
                <a:cubicBezTo>
                  <a:pt x="1557620" y="7033005"/>
                  <a:pt x="1230553" y="7360072"/>
                  <a:pt x="827096" y="7360072"/>
                </a:cubicBezTo>
                <a:lnTo>
                  <a:pt x="730525" y="7360072"/>
                </a:lnTo>
                <a:cubicBezTo>
                  <a:pt x="327068" y="7360072"/>
                  <a:pt x="2" y="7033005"/>
                  <a:pt x="0" y="6629548"/>
                </a:cubicBezTo>
                <a:close/>
              </a:path>
            </a:pathLst>
          </a:custGeom>
          <a:blipFill dpi="0" rotWithShape="0">
            <a:blip r:embed="rId11">
              <a:alphaModFix amt="95000"/>
            </a:blip>
            <a:srcRect/>
            <a:stretch>
              <a:fillRect/>
            </a:stretch>
          </a:blipFill>
          <a:ln>
            <a:noFill/>
          </a:ln>
          <a:effectLst>
            <a:innerShdw blurRad="50800" dist="50800" dir="13500000">
              <a:prstClr val="black">
                <a:alpha val="4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BCD7B1E-65EE-F074-E36E-5E2CC0E4BCBB}"/>
              </a:ext>
            </a:extLst>
          </p:cNvPr>
          <p:cNvSpPr txBox="1"/>
          <p:nvPr/>
        </p:nvSpPr>
        <p:spPr>
          <a:xfrm>
            <a:off x="550064" y="2412076"/>
            <a:ext cx="4645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https://tahashah123.github.io/online-resturant/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B4C8862-E418-622C-7C3E-5B8714204E84}"/>
              </a:ext>
            </a:extLst>
          </p:cNvPr>
          <p:cNvSpPr txBox="1"/>
          <p:nvPr/>
        </p:nvSpPr>
        <p:spPr>
          <a:xfrm>
            <a:off x="526911" y="4101725"/>
            <a:ext cx="5145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https://github.com/tahashah123/online-resturant.git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69252DD-11D3-82AC-E69A-020916E17080}"/>
              </a:ext>
            </a:extLst>
          </p:cNvPr>
          <p:cNvSpPr txBox="1"/>
          <p:nvPr/>
        </p:nvSpPr>
        <p:spPr>
          <a:xfrm>
            <a:off x="490928" y="1705832"/>
            <a:ext cx="3197550" cy="584775"/>
          </a:xfrm>
          <a:prstGeom prst="rect">
            <a:avLst/>
          </a:prstGeom>
          <a:solidFill>
            <a:srgbClr val="FFFBEC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  DEMO LINK</a:t>
            </a:r>
            <a:endParaRPr lang="en-US" sz="3200" dirty="0">
              <a:solidFill>
                <a:schemeClr val="accent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E90CC58-53AB-3905-245A-8ECC6D156D86}"/>
              </a:ext>
            </a:extLst>
          </p:cNvPr>
          <p:cNvSpPr txBox="1"/>
          <p:nvPr/>
        </p:nvSpPr>
        <p:spPr>
          <a:xfrm>
            <a:off x="573880" y="3501839"/>
            <a:ext cx="3197550" cy="584775"/>
          </a:xfrm>
          <a:prstGeom prst="rect">
            <a:avLst/>
          </a:prstGeom>
          <a:solidFill>
            <a:srgbClr val="FFFBEC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  GITHUB URL</a:t>
            </a:r>
            <a:endParaRPr lang="en-US" sz="3200" dirty="0">
              <a:solidFill>
                <a:schemeClr val="accent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6E82192-1E25-CA44-67C2-646EF2EB3184}"/>
              </a:ext>
            </a:extLst>
          </p:cNvPr>
          <p:cNvSpPr txBox="1"/>
          <p:nvPr/>
        </p:nvSpPr>
        <p:spPr>
          <a:xfrm>
            <a:off x="3054016" y="6163997"/>
            <a:ext cx="61080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i="1" dirty="0"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Food</a:t>
            </a:r>
            <a:r>
              <a:rPr lang="en-US" sz="1800" b="1" i="1" dirty="0">
                <a:solidFill>
                  <a:schemeClr val="accent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sz="1800" b="1" i="1" dirty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Junction</a:t>
            </a:r>
          </a:p>
        </p:txBody>
      </p:sp>
    </p:spTree>
    <p:extLst>
      <p:ext uri="{BB962C8B-B14F-4D97-AF65-F5344CB8AC3E}">
        <p14:creationId xmlns:p14="http://schemas.microsoft.com/office/powerpoint/2010/main" val="39846217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5" grpId="0" animBg="1"/>
      <p:bldP spid="1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34A6C1E-1F2F-7CBD-F642-199F7D0798C9}"/>
              </a:ext>
            </a:extLst>
          </p:cNvPr>
          <p:cNvSpPr/>
          <p:nvPr/>
        </p:nvSpPr>
        <p:spPr>
          <a:xfrm>
            <a:off x="335280" y="1655473"/>
            <a:ext cx="6830634" cy="584775"/>
          </a:xfrm>
          <a:prstGeom prst="rect">
            <a:avLst/>
          </a:prstGeom>
          <a:solidFill>
            <a:srgbClr val="FFFBEC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0868695D-0414-3399-3623-808792925C11}"/>
              </a:ext>
            </a:extLst>
          </p:cNvPr>
          <p:cNvSpPr/>
          <p:nvPr/>
        </p:nvSpPr>
        <p:spPr>
          <a:xfrm rot="3123701">
            <a:off x="7733226" y="-1110755"/>
            <a:ext cx="4502857" cy="5609831"/>
          </a:xfrm>
          <a:custGeom>
            <a:avLst/>
            <a:gdLst>
              <a:gd name="connsiteX0" fmla="*/ 6872405 w 7979883"/>
              <a:gd name="connsiteY0" fmla="*/ 7629396 h 9774446"/>
              <a:gd name="connsiteX1" fmla="*/ 6943015 w 7979883"/>
              <a:gd name="connsiteY1" fmla="*/ 7539059 h 9774446"/>
              <a:gd name="connsiteX2" fmla="*/ 7718214 w 7979883"/>
              <a:gd name="connsiteY2" fmla="*/ 7492759 h 9774446"/>
              <a:gd name="connsiteX3" fmla="*/ 7714879 w 7979883"/>
              <a:gd name="connsiteY3" fmla="*/ 8269332 h 9774446"/>
              <a:gd name="connsiteX4" fmla="*/ 6939680 w 7979883"/>
              <a:gd name="connsiteY4" fmla="*/ 8315632 h 9774446"/>
              <a:gd name="connsiteX5" fmla="*/ 6872405 w 7979883"/>
              <a:gd name="connsiteY5" fmla="*/ 7629396 h 9774446"/>
              <a:gd name="connsiteX6" fmla="*/ 6655421 w 7979883"/>
              <a:gd name="connsiteY6" fmla="*/ 2090126 h 9774446"/>
              <a:gd name="connsiteX7" fmla="*/ 7979883 w 7979883"/>
              <a:gd name="connsiteY7" fmla="*/ 3122615 h 9774446"/>
              <a:gd name="connsiteX8" fmla="*/ 7979883 w 7979883"/>
              <a:gd name="connsiteY8" fmla="*/ 6546964 h 9774446"/>
              <a:gd name="connsiteX9" fmla="*/ 7358710 w 7979883"/>
              <a:gd name="connsiteY9" fmla="*/ 7168136 h 9774446"/>
              <a:gd name="connsiteX10" fmla="*/ 7276594 w 7979883"/>
              <a:gd name="connsiteY10" fmla="*/ 7168137 h 9774446"/>
              <a:gd name="connsiteX11" fmla="*/ 6655421 w 7979883"/>
              <a:gd name="connsiteY11" fmla="*/ 6546964 h 9774446"/>
              <a:gd name="connsiteX12" fmla="*/ 4751053 w 7979883"/>
              <a:gd name="connsiteY12" fmla="*/ 605570 h 9774446"/>
              <a:gd name="connsiteX13" fmla="*/ 6268980 w 7979883"/>
              <a:gd name="connsiteY13" fmla="*/ 1788875 h 9774446"/>
              <a:gd name="connsiteX14" fmla="*/ 6268980 w 7979883"/>
              <a:gd name="connsiteY14" fmla="*/ 8245844 h 9774446"/>
              <a:gd name="connsiteX15" fmla="*/ 5557072 w 7979883"/>
              <a:gd name="connsiteY15" fmla="*/ 8957751 h 9774446"/>
              <a:gd name="connsiteX16" fmla="*/ 5462961 w 7979883"/>
              <a:gd name="connsiteY16" fmla="*/ 8957752 h 9774446"/>
              <a:gd name="connsiteX17" fmla="*/ 4751053 w 7979883"/>
              <a:gd name="connsiteY17" fmla="*/ 8245844 h 9774446"/>
              <a:gd name="connsiteX18" fmla="*/ 1790260 w 7979883"/>
              <a:gd name="connsiteY18" fmla="*/ 2801573 h 9774446"/>
              <a:gd name="connsiteX19" fmla="*/ 3974236 w 7979883"/>
              <a:gd name="connsiteY19" fmla="*/ 0 h 9774446"/>
              <a:gd name="connsiteX20" fmla="*/ 4548287 w 7979883"/>
              <a:gd name="connsiteY20" fmla="*/ 447503 h 9774446"/>
              <a:gd name="connsiteX21" fmla="*/ 4548286 w 7979883"/>
              <a:gd name="connsiteY21" fmla="*/ 8480931 h 9774446"/>
              <a:gd name="connsiteX22" fmla="*/ 3254771 w 7979883"/>
              <a:gd name="connsiteY22" fmla="*/ 9774446 h 9774446"/>
              <a:gd name="connsiteX23" fmla="*/ 3083775 w 7979883"/>
              <a:gd name="connsiteY23" fmla="*/ 9774446 h 9774446"/>
              <a:gd name="connsiteX24" fmla="*/ 1790260 w 7979883"/>
              <a:gd name="connsiteY24" fmla="*/ 8480931 h 9774446"/>
              <a:gd name="connsiteX25" fmla="*/ 0 w 7979883"/>
              <a:gd name="connsiteY25" fmla="*/ 5098093 h 9774446"/>
              <a:gd name="connsiteX26" fmla="*/ 1557621 w 7979883"/>
              <a:gd name="connsiteY26" fmla="*/ 3100000 h 9774446"/>
              <a:gd name="connsiteX27" fmla="*/ 1557620 w 7979883"/>
              <a:gd name="connsiteY27" fmla="*/ 6629548 h 9774446"/>
              <a:gd name="connsiteX28" fmla="*/ 827096 w 7979883"/>
              <a:gd name="connsiteY28" fmla="*/ 7360072 h 9774446"/>
              <a:gd name="connsiteX29" fmla="*/ 730525 w 7979883"/>
              <a:gd name="connsiteY29" fmla="*/ 7360072 h 9774446"/>
              <a:gd name="connsiteX30" fmla="*/ 0 w 7979883"/>
              <a:gd name="connsiteY30" fmla="*/ 6629548 h 9774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7979883" h="9774446">
                <a:moveTo>
                  <a:pt x="6872405" y="7629396"/>
                </a:moveTo>
                <a:cubicBezTo>
                  <a:pt x="6892604" y="7597749"/>
                  <a:pt x="6916142" y="7567463"/>
                  <a:pt x="6943015" y="7539059"/>
                </a:cubicBezTo>
                <a:cubicBezTo>
                  <a:pt x="7158001" y="7311829"/>
                  <a:pt x="7505069" y="7291099"/>
                  <a:pt x="7718214" y="7492759"/>
                </a:cubicBezTo>
                <a:cubicBezTo>
                  <a:pt x="7931358" y="7694418"/>
                  <a:pt x="7929865" y="8042102"/>
                  <a:pt x="7714879" y="8269332"/>
                </a:cubicBezTo>
                <a:cubicBezTo>
                  <a:pt x="7499893" y="8496562"/>
                  <a:pt x="7152824" y="8517292"/>
                  <a:pt x="6939680" y="8315632"/>
                </a:cubicBezTo>
                <a:cubicBezTo>
                  <a:pt x="6753178" y="8139180"/>
                  <a:pt x="6731009" y="7850929"/>
                  <a:pt x="6872405" y="7629396"/>
                </a:cubicBezTo>
                <a:close/>
                <a:moveTo>
                  <a:pt x="6655421" y="2090126"/>
                </a:moveTo>
                <a:lnTo>
                  <a:pt x="7979883" y="3122615"/>
                </a:lnTo>
                <a:lnTo>
                  <a:pt x="7979883" y="6546964"/>
                </a:lnTo>
                <a:cubicBezTo>
                  <a:pt x="7979883" y="6890028"/>
                  <a:pt x="7701774" y="7168137"/>
                  <a:pt x="7358710" y="7168136"/>
                </a:cubicBezTo>
                <a:lnTo>
                  <a:pt x="7276594" y="7168137"/>
                </a:lnTo>
                <a:cubicBezTo>
                  <a:pt x="6933530" y="7168137"/>
                  <a:pt x="6655421" y="6890027"/>
                  <a:pt x="6655421" y="6546964"/>
                </a:cubicBezTo>
                <a:close/>
                <a:moveTo>
                  <a:pt x="4751053" y="605570"/>
                </a:moveTo>
                <a:lnTo>
                  <a:pt x="6268980" y="1788875"/>
                </a:lnTo>
                <a:lnTo>
                  <a:pt x="6268980" y="8245844"/>
                </a:lnTo>
                <a:cubicBezTo>
                  <a:pt x="6268980" y="8639020"/>
                  <a:pt x="5950248" y="8957752"/>
                  <a:pt x="5557072" y="8957751"/>
                </a:cubicBezTo>
                <a:lnTo>
                  <a:pt x="5462961" y="8957752"/>
                </a:lnTo>
                <a:cubicBezTo>
                  <a:pt x="5069785" y="8957752"/>
                  <a:pt x="4751053" y="8639020"/>
                  <a:pt x="4751053" y="8245844"/>
                </a:cubicBezTo>
                <a:close/>
                <a:moveTo>
                  <a:pt x="1790260" y="2801573"/>
                </a:moveTo>
                <a:lnTo>
                  <a:pt x="3974236" y="0"/>
                </a:lnTo>
                <a:lnTo>
                  <a:pt x="4548287" y="447503"/>
                </a:lnTo>
                <a:lnTo>
                  <a:pt x="4548286" y="8480931"/>
                </a:lnTo>
                <a:cubicBezTo>
                  <a:pt x="4548286" y="9195320"/>
                  <a:pt x="3969160" y="9774446"/>
                  <a:pt x="3254771" y="9774446"/>
                </a:cubicBezTo>
                <a:lnTo>
                  <a:pt x="3083775" y="9774446"/>
                </a:lnTo>
                <a:cubicBezTo>
                  <a:pt x="2369386" y="9774445"/>
                  <a:pt x="1790260" y="9195320"/>
                  <a:pt x="1790260" y="8480931"/>
                </a:cubicBezTo>
                <a:close/>
                <a:moveTo>
                  <a:pt x="0" y="5098093"/>
                </a:moveTo>
                <a:lnTo>
                  <a:pt x="1557621" y="3100000"/>
                </a:lnTo>
                <a:lnTo>
                  <a:pt x="1557620" y="6629548"/>
                </a:lnTo>
                <a:cubicBezTo>
                  <a:pt x="1557620" y="7033005"/>
                  <a:pt x="1230553" y="7360072"/>
                  <a:pt x="827096" y="7360072"/>
                </a:cubicBezTo>
                <a:lnTo>
                  <a:pt x="730525" y="7360072"/>
                </a:lnTo>
                <a:cubicBezTo>
                  <a:pt x="327068" y="7360072"/>
                  <a:pt x="2" y="7033005"/>
                  <a:pt x="0" y="6629548"/>
                </a:cubicBezTo>
                <a:close/>
              </a:path>
            </a:pathLst>
          </a:custGeom>
          <a:blipFill dpi="0" rotWithShape="0">
            <a:blip r:embed="rId3">
              <a:alphaModFix amt="95000"/>
            </a:blip>
            <a:srcRect/>
            <a:stretch>
              <a:fillRect/>
            </a:stretch>
          </a:blipFill>
          <a:ln>
            <a:noFill/>
          </a:ln>
          <a:effectLst>
            <a:innerShdw blurRad="50800" dist="50800" dir="13500000">
              <a:prstClr val="black">
                <a:alpha val="4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CFE4397-B097-DECE-7A7F-6B3EA6AC2FCC}"/>
              </a:ext>
            </a:extLst>
          </p:cNvPr>
          <p:cNvSpPr txBox="1"/>
          <p:nvPr/>
        </p:nvSpPr>
        <p:spPr>
          <a:xfrm>
            <a:off x="438844" y="1640233"/>
            <a:ext cx="6830635" cy="584775"/>
          </a:xfrm>
          <a:prstGeom prst="rect">
            <a:avLst/>
          </a:prstGeom>
          <a:solidFill>
            <a:srgbClr val="FFFBEC"/>
          </a:solidFill>
        </p:spPr>
        <p:txBody>
          <a:bodyPr wrap="square" rtlCol="0">
            <a:spAutoFit/>
          </a:bodyPr>
          <a:lstStyle/>
          <a:p>
            <a:r>
              <a:rPr lang="en-US" sz="32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REFLECTION AND NEXT STEPS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81209D0-1261-0E2B-83FE-BEC75F326E2C}"/>
              </a:ext>
            </a:extLst>
          </p:cNvPr>
          <p:cNvSpPr txBox="1"/>
          <p:nvPr/>
        </p:nvSpPr>
        <p:spPr>
          <a:xfrm>
            <a:off x="286445" y="2312550"/>
            <a:ext cx="41522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REFLECTION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Learned multi-page website design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Used Excel for data-driven decisions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8A657CB-083A-CF4E-81DB-4067E1524308}"/>
              </a:ext>
            </a:extLst>
          </p:cNvPr>
          <p:cNvSpPr txBox="1"/>
          <p:nvPr/>
        </p:nvSpPr>
        <p:spPr>
          <a:xfrm>
            <a:off x="286445" y="3408761"/>
            <a:ext cx="41522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NEXT STEPS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Features expansion and improvements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Technical improvements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Integrating data and responsiveness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126270C-48EE-BEAB-80D3-9C69A2B13FD2}"/>
              </a:ext>
            </a:extLst>
          </p:cNvPr>
          <p:cNvSpPr txBox="1"/>
          <p:nvPr/>
        </p:nvSpPr>
        <p:spPr>
          <a:xfrm>
            <a:off x="-6225871" y="2412076"/>
            <a:ext cx="4645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https://tahashah123.github.io/online-resturant/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5B3E13-C022-1977-0FD0-3FF8E3C48E5D}"/>
              </a:ext>
            </a:extLst>
          </p:cNvPr>
          <p:cNvSpPr txBox="1"/>
          <p:nvPr/>
        </p:nvSpPr>
        <p:spPr>
          <a:xfrm>
            <a:off x="-6249024" y="4101725"/>
            <a:ext cx="5145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https://github.com/tahashah123/online-resturant.git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A23C14-E982-CCB4-6785-B90670D0B17D}"/>
              </a:ext>
            </a:extLst>
          </p:cNvPr>
          <p:cNvSpPr txBox="1"/>
          <p:nvPr/>
        </p:nvSpPr>
        <p:spPr>
          <a:xfrm>
            <a:off x="-6285007" y="1705832"/>
            <a:ext cx="3197550" cy="584775"/>
          </a:xfrm>
          <a:prstGeom prst="rect">
            <a:avLst/>
          </a:prstGeom>
          <a:solidFill>
            <a:schemeClr val="accent1">
              <a:tint val="2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  DEMO LINK</a:t>
            </a:r>
            <a:endParaRPr lang="en-US" sz="32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06B710-B101-80B4-4CA5-388ED8A0EB58}"/>
              </a:ext>
            </a:extLst>
          </p:cNvPr>
          <p:cNvSpPr txBox="1"/>
          <p:nvPr/>
        </p:nvSpPr>
        <p:spPr>
          <a:xfrm>
            <a:off x="-6202055" y="3501839"/>
            <a:ext cx="3197550" cy="584775"/>
          </a:xfrm>
          <a:prstGeom prst="rect">
            <a:avLst/>
          </a:prstGeom>
          <a:solidFill>
            <a:schemeClr val="accent1">
              <a:tint val="2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  GITHUB URL</a:t>
            </a:r>
            <a:endParaRPr lang="en-US" sz="3200" dirty="0">
              <a:solidFill>
                <a:schemeClr val="accent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421BA9D-78E0-4AAD-1B2D-500F8B2E45DA}"/>
              </a:ext>
            </a:extLst>
          </p:cNvPr>
          <p:cNvSpPr txBox="1"/>
          <p:nvPr/>
        </p:nvSpPr>
        <p:spPr>
          <a:xfrm>
            <a:off x="1670222" y="6117328"/>
            <a:ext cx="92799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i="1" dirty="0"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Food</a:t>
            </a:r>
            <a:r>
              <a:rPr lang="en-US" sz="1800" b="1" i="1" dirty="0">
                <a:solidFill>
                  <a:schemeClr val="accent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sz="1800" b="1" i="1" dirty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Junction</a:t>
            </a:r>
          </a:p>
        </p:txBody>
      </p:sp>
    </p:spTree>
    <p:extLst>
      <p:ext uri="{BB962C8B-B14F-4D97-AF65-F5344CB8AC3E}">
        <p14:creationId xmlns:p14="http://schemas.microsoft.com/office/powerpoint/2010/main" val="5889838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2" grpId="0" animBg="1"/>
      <p:bldP spid="17" grpId="0"/>
      <p:bldP spid="1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5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8D0D384-91CF-E7ED-3030-AEB610A78A51}"/>
              </a:ext>
            </a:extLst>
          </p:cNvPr>
          <p:cNvSpPr txBox="1"/>
          <p:nvPr/>
        </p:nvSpPr>
        <p:spPr>
          <a:xfrm>
            <a:off x="3367682" y="1982450"/>
            <a:ext cx="545663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THANKS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D718C1-40C6-76CB-52F4-2920BAAD4CFE}"/>
              </a:ext>
            </a:extLst>
          </p:cNvPr>
          <p:cNvSpPr txBox="1"/>
          <p:nvPr/>
        </p:nvSpPr>
        <p:spPr>
          <a:xfrm>
            <a:off x="4070217" y="3142734"/>
            <a:ext cx="4051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We appreciate your time and attention!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3E5981-9258-77D2-FA38-F8F354DBE095}"/>
              </a:ext>
            </a:extLst>
          </p:cNvPr>
          <p:cNvSpPr txBox="1"/>
          <p:nvPr/>
        </p:nvSpPr>
        <p:spPr>
          <a:xfrm>
            <a:off x="2835443" y="6159986"/>
            <a:ext cx="61040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i="1" dirty="0"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Food</a:t>
            </a:r>
            <a:r>
              <a:rPr lang="en-US" sz="1800" b="1" i="1" dirty="0">
                <a:solidFill>
                  <a:schemeClr val="accent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sz="1800" b="1" i="1" dirty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Junction</a:t>
            </a:r>
          </a:p>
        </p:txBody>
      </p:sp>
    </p:spTree>
    <p:extLst>
      <p:ext uri="{BB962C8B-B14F-4D97-AF65-F5344CB8AC3E}">
        <p14:creationId xmlns:p14="http://schemas.microsoft.com/office/powerpoint/2010/main" val="2187365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DC83932-2093-2D8E-99C6-E3E8BEE07490}"/>
              </a:ext>
            </a:extLst>
          </p:cNvPr>
          <p:cNvSpPr txBox="1"/>
          <p:nvPr/>
        </p:nvSpPr>
        <p:spPr>
          <a:xfrm>
            <a:off x="5081751" y="5969876"/>
            <a:ext cx="20284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Food</a:t>
            </a:r>
            <a:r>
              <a:rPr lang="en-US" sz="2400" b="1" i="1" dirty="0">
                <a:solidFill>
                  <a:schemeClr val="accent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sz="2400" b="1" i="1" dirty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Junction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182414-FD15-3C02-9FBC-0436D4421C03}"/>
              </a:ext>
            </a:extLst>
          </p:cNvPr>
          <p:cNvSpPr txBox="1"/>
          <p:nvPr/>
        </p:nvSpPr>
        <p:spPr>
          <a:xfrm>
            <a:off x="374846" y="2533467"/>
            <a:ext cx="458251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solidFill>
                <a:schemeClr val="accent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Present Food Junction website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Showcase multi-page navigation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Demonstrate data analysis using Excel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Share live demo &amp; GitHub link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35C8981C-44CE-478B-53F4-6FE7965DB1D3}"/>
              </a:ext>
            </a:extLst>
          </p:cNvPr>
          <p:cNvSpPr/>
          <p:nvPr/>
        </p:nvSpPr>
        <p:spPr>
          <a:xfrm rot="3123701">
            <a:off x="7408505" y="-1234575"/>
            <a:ext cx="4839243" cy="6018257"/>
          </a:xfrm>
          <a:custGeom>
            <a:avLst/>
            <a:gdLst>
              <a:gd name="connsiteX0" fmla="*/ 6872405 w 7979883"/>
              <a:gd name="connsiteY0" fmla="*/ 7629396 h 9774446"/>
              <a:gd name="connsiteX1" fmla="*/ 6943015 w 7979883"/>
              <a:gd name="connsiteY1" fmla="*/ 7539059 h 9774446"/>
              <a:gd name="connsiteX2" fmla="*/ 7718214 w 7979883"/>
              <a:gd name="connsiteY2" fmla="*/ 7492759 h 9774446"/>
              <a:gd name="connsiteX3" fmla="*/ 7714879 w 7979883"/>
              <a:gd name="connsiteY3" fmla="*/ 8269332 h 9774446"/>
              <a:gd name="connsiteX4" fmla="*/ 6939680 w 7979883"/>
              <a:gd name="connsiteY4" fmla="*/ 8315632 h 9774446"/>
              <a:gd name="connsiteX5" fmla="*/ 6872405 w 7979883"/>
              <a:gd name="connsiteY5" fmla="*/ 7629396 h 9774446"/>
              <a:gd name="connsiteX6" fmla="*/ 6655421 w 7979883"/>
              <a:gd name="connsiteY6" fmla="*/ 2090126 h 9774446"/>
              <a:gd name="connsiteX7" fmla="*/ 7979883 w 7979883"/>
              <a:gd name="connsiteY7" fmla="*/ 3122615 h 9774446"/>
              <a:gd name="connsiteX8" fmla="*/ 7979883 w 7979883"/>
              <a:gd name="connsiteY8" fmla="*/ 6546964 h 9774446"/>
              <a:gd name="connsiteX9" fmla="*/ 7358710 w 7979883"/>
              <a:gd name="connsiteY9" fmla="*/ 7168136 h 9774446"/>
              <a:gd name="connsiteX10" fmla="*/ 7276594 w 7979883"/>
              <a:gd name="connsiteY10" fmla="*/ 7168137 h 9774446"/>
              <a:gd name="connsiteX11" fmla="*/ 6655421 w 7979883"/>
              <a:gd name="connsiteY11" fmla="*/ 6546964 h 9774446"/>
              <a:gd name="connsiteX12" fmla="*/ 4751053 w 7979883"/>
              <a:gd name="connsiteY12" fmla="*/ 605570 h 9774446"/>
              <a:gd name="connsiteX13" fmla="*/ 6268980 w 7979883"/>
              <a:gd name="connsiteY13" fmla="*/ 1788875 h 9774446"/>
              <a:gd name="connsiteX14" fmla="*/ 6268980 w 7979883"/>
              <a:gd name="connsiteY14" fmla="*/ 8245844 h 9774446"/>
              <a:gd name="connsiteX15" fmla="*/ 5557072 w 7979883"/>
              <a:gd name="connsiteY15" fmla="*/ 8957751 h 9774446"/>
              <a:gd name="connsiteX16" fmla="*/ 5462961 w 7979883"/>
              <a:gd name="connsiteY16" fmla="*/ 8957752 h 9774446"/>
              <a:gd name="connsiteX17" fmla="*/ 4751053 w 7979883"/>
              <a:gd name="connsiteY17" fmla="*/ 8245844 h 9774446"/>
              <a:gd name="connsiteX18" fmla="*/ 1790260 w 7979883"/>
              <a:gd name="connsiteY18" fmla="*/ 2801573 h 9774446"/>
              <a:gd name="connsiteX19" fmla="*/ 3974236 w 7979883"/>
              <a:gd name="connsiteY19" fmla="*/ 0 h 9774446"/>
              <a:gd name="connsiteX20" fmla="*/ 4548287 w 7979883"/>
              <a:gd name="connsiteY20" fmla="*/ 447503 h 9774446"/>
              <a:gd name="connsiteX21" fmla="*/ 4548286 w 7979883"/>
              <a:gd name="connsiteY21" fmla="*/ 8480931 h 9774446"/>
              <a:gd name="connsiteX22" fmla="*/ 3254771 w 7979883"/>
              <a:gd name="connsiteY22" fmla="*/ 9774446 h 9774446"/>
              <a:gd name="connsiteX23" fmla="*/ 3083775 w 7979883"/>
              <a:gd name="connsiteY23" fmla="*/ 9774446 h 9774446"/>
              <a:gd name="connsiteX24" fmla="*/ 1790260 w 7979883"/>
              <a:gd name="connsiteY24" fmla="*/ 8480931 h 9774446"/>
              <a:gd name="connsiteX25" fmla="*/ 0 w 7979883"/>
              <a:gd name="connsiteY25" fmla="*/ 5098093 h 9774446"/>
              <a:gd name="connsiteX26" fmla="*/ 1557621 w 7979883"/>
              <a:gd name="connsiteY26" fmla="*/ 3100000 h 9774446"/>
              <a:gd name="connsiteX27" fmla="*/ 1557620 w 7979883"/>
              <a:gd name="connsiteY27" fmla="*/ 6629548 h 9774446"/>
              <a:gd name="connsiteX28" fmla="*/ 827096 w 7979883"/>
              <a:gd name="connsiteY28" fmla="*/ 7360072 h 9774446"/>
              <a:gd name="connsiteX29" fmla="*/ 730525 w 7979883"/>
              <a:gd name="connsiteY29" fmla="*/ 7360072 h 9774446"/>
              <a:gd name="connsiteX30" fmla="*/ 0 w 7979883"/>
              <a:gd name="connsiteY30" fmla="*/ 6629548 h 9774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7979883" h="9774446">
                <a:moveTo>
                  <a:pt x="6872405" y="7629396"/>
                </a:moveTo>
                <a:cubicBezTo>
                  <a:pt x="6892604" y="7597749"/>
                  <a:pt x="6916142" y="7567463"/>
                  <a:pt x="6943015" y="7539059"/>
                </a:cubicBezTo>
                <a:cubicBezTo>
                  <a:pt x="7158001" y="7311829"/>
                  <a:pt x="7505069" y="7291099"/>
                  <a:pt x="7718214" y="7492759"/>
                </a:cubicBezTo>
                <a:cubicBezTo>
                  <a:pt x="7931358" y="7694418"/>
                  <a:pt x="7929865" y="8042102"/>
                  <a:pt x="7714879" y="8269332"/>
                </a:cubicBezTo>
                <a:cubicBezTo>
                  <a:pt x="7499893" y="8496562"/>
                  <a:pt x="7152824" y="8517292"/>
                  <a:pt x="6939680" y="8315632"/>
                </a:cubicBezTo>
                <a:cubicBezTo>
                  <a:pt x="6753178" y="8139180"/>
                  <a:pt x="6731009" y="7850929"/>
                  <a:pt x="6872405" y="7629396"/>
                </a:cubicBezTo>
                <a:close/>
                <a:moveTo>
                  <a:pt x="6655421" y="2090126"/>
                </a:moveTo>
                <a:lnTo>
                  <a:pt x="7979883" y="3122615"/>
                </a:lnTo>
                <a:lnTo>
                  <a:pt x="7979883" y="6546964"/>
                </a:lnTo>
                <a:cubicBezTo>
                  <a:pt x="7979883" y="6890028"/>
                  <a:pt x="7701774" y="7168137"/>
                  <a:pt x="7358710" y="7168136"/>
                </a:cubicBezTo>
                <a:lnTo>
                  <a:pt x="7276594" y="7168137"/>
                </a:lnTo>
                <a:cubicBezTo>
                  <a:pt x="6933530" y="7168137"/>
                  <a:pt x="6655421" y="6890027"/>
                  <a:pt x="6655421" y="6546964"/>
                </a:cubicBezTo>
                <a:close/>
                <a:moveTo>
                  <a:pt x="4751053" y="605570"/>
                </a:moveTo>
                <a:lnTo>
                  <a:pt x="6268980" y="1788875"/>
                </a:lnTo>
                <a:lnTo>
                  <a:pt x="6268980" y="8245844"/>
                </a:lnTo>
                <a:cubicBezTo>
                  <a:pt x="6268980" y="8639020"/>
                  <a:pt x="5950248" y="8957752"/>
                  <a:pt x="5557072" y="8957751"/>
                </a:cubicBezTo>
                <a:lnTo>
                  <a:pt x="5462961" y="8957752"/>
                </a:lnTo>
                <a:cubicBezTo>
                  <a:pt x="5069785" y="8957752"/>
                  <a:pt x="4751053" y="8639020"/>
                  <a:pt x="4751053" y="8245844"/>
                </a:cubicBezTo>
                <a:close/>
                <a:moveTo>
                  <a:pt x="1790260" y="2801573"/>
                </a:moveTo>
                <a:lnTo>
                  <a:pt x="3974236" y="0"/>
                </a:lnTo>
                <a:lnTo>
                  <a:pt x="4548287" y="447503"/>
                </a:lnTo>
                <a:lnTo>
                  <a:pt x="4548286" y="8480931"/>
                </a:lnTo>
                <a:cubicBezTo>
                  <a:pt x="4548286" y="9195320"/>
                  <a:pt x="3969160" y="9774446"/>
                  <a:pt x="3254771" y="9774446"/>
                </a:cubicBezTo>
                <a:lnTo>
                  <a:pt x="3083775" y="9774446"/>
                </a:lnTo>
                <a:cubicBezTo>
                  <a:pt x="2369386" y="9774445"/>
                  <a:pt x="1790260" y="9195320"/>
                  <a:pt x="1790260" y="8480931"/>
                </a:cubicBezTo>
                <a:close/>
                <a:moveTo>
                  <a:pt x="0" y="5098093"/>
                </a:moveTo>
                <a:lnTo>
                  <a:pt x="1557621" y="3100000"/>
                </a:lnTo>
                <a:lnTo>
                  <a:pt x="1557620" y="6629548"/>
                </a:lnTo>
                <a:cubicBezTo>
                  <a:pt x="1557620" y="7033005"/>
                  <a:pt x="1230553" y="7360072"/>
                  <a:pt x="827096" y="7360072"/>
                </a:cubicBezTo>
                <a:lnTo>
                  <a:pt x="730525" y="7360072"/>
                </a:lnTo>
                <a:cubicBezTo>
                  <a:pt x="327068" y="7360072"/>
                  <a:pt x="2" y="7033005"/>
                  <a:pt x="0" y="6629548"/>
                </a:cubicBezTo>
                <a:close/>
              </a:path>
            </a:pathLst>
          </a:custGeom>
          <a:blipFill dpi="0" rotWithShape="0">
            <a:blip r:embed="rId3">
              <a:alphaModFix amt="95000"/>
            </a:blip>
            <a:srcRect/>
            <a:stretch>
              <a:fillRect/>
            </a:stretch>
          </a:blipFill>
          <a:ln>
            <a:noFill/>
          </a:ln>
          <a:effectLst>
            <a:innerShdw blurRad="50800" dist="50800" dir="13500000">
              <a:prstClr val="black">
                <a:alpha val="4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53DD051-FCDD-899B-E61A-544BC3BD2015}"/>
              </a:ext>
            </a:extLst>
          </p:cNvPr>
          <p:cNvSpPr txBox="1"/>
          <p:nvPr/>
        </p:nvSpPr>
        <p:spPr>
          <a:xfrm>
            <a:off x="-5414432" y="1774553"/>
            <a:ext cx="37627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1"/>
                </a:solidFill>
              </a:rPr>
              <a:t>Title: Online Restaurant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A9F8E1-581D-3DFF-E3EC-1794C80CB440}"/>
              </a:ext>
            </a:extLst>
          </p:cNvPr>
          <p:cNvSpPr txBox="1"/>
          <p:nvPr/>
        </p:nvSpPr>
        <p:spPr>
          <a:xfrm>
            <a:off x="-5414432" y="2297773"/>
            <a:ext cx="458251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Group Members: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5"/>
                </a:solidFill>
              </a:rPr>
              <a:t>Muhammad Junaid Dhillon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5"/>
                </a:solidFill>
              </a:rPr>
              <a:t>Hammad Ijaz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5"/>
                </a:solidFill>
              </a:rPr>
              <a:t>Syed Muhammad Taha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5"/>
                </a:solidFill>
              </a:rPr>
              <a:t>Shahmeer Khan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5"/>
                </a:solidFill>
              </a:rPr>
              <a:t>Soban Chatta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5"/>
                </a:solidFill>
              </a:rPr>
              <a:t>Muhammad Qasim</a:t>
            </a:r>
          </a:p>
        </p:txBody>
      </p:sp>
      <p:pic>
        <p:nvPicPr>
          <p:cNvPr id="8" name="Picture 7" descr="Pizza">
            <a:extLst>
              <a:ext uri="{FF2B5EF4-FFF2-40B4-BE49-F238E27FC236}">
                <a16:creationId xmlns:a16="http://schemas.microsoft.com/office/drawing/2014/main" id="{7B56EDB0-FFB5-8435-0AA9-29F597ED8D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08" r="32924" b="3608"/>
          <a:stretch>
            <a:fillRect/>
          </a:stretch>
        </p:blipFill>
        <p:spPr>
          <a:xfrm rot="8705734">
            <a:off x="3978371" y="9217509"/>
            <a:ext cx="1414365" cy="2112921"/>
          </a:xfrm>
          <a:custGeom>
            <a:avLst/>
            <a:gdLst>
              <a:gd name="connsiteX0" fmla="*/ 1096131 w 1414365"/>
              <a:gd name="connsiteY0" fmla="*/ 0 h 2112921"/>
              <a:gd name="connsiteX1" fmla="*/ 1127670 w 1414365"/>
              <a:gd name="connsiteY1" fmla="*/ 0 h 2112921"/>
              <a:gd name="connsiteX2" fmla="*/ 1249174 w 1414365"/>
              <a:gd name="connsiteY2" fmla="*/ 239552 h 2112921"/>
              <a:gd name="connsiteX3" fmla="*/ 1120692 w 1414365"/>
              <a:gd name="connsiteY3" fmla="*/ 2112921 h 2112921"/>
              <a:gd name="connsiteX4" fmla="*/ 0 w 1414365"/>
              <a:gd name="connsiteY4" fmla="*/ 1485171 h 2112921"/>
              <a:gd name="connsiteX5" fmla="*/ 53189 w 1414365"/>
              <a:gd name="connsiteY5" fmla="*/ 1390099 h 2112921"/>
              <a:gd name="connsiteX6" fmla="*/ 124048 w 1414365"/>
              <a:gd name="connsiteY6" fmla="*/ 1049582 h 2112921"/>
              <a:gd name="connsiteX7" fmla="*/ 53189 w 1414365"/>
              <a:gd name="connsiteY7" fmla="*/ 709065 h 2112921"/>
              <a:gd name="connsiteX8" fmla="*/ 0 w 1414365"/>
              <a:gd name="connsiteY8" fmla="*/ 613992 h 2112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14365" h="2112921">
                <a:moveTo>
                  <a:pt x="1096131" y="0"/>
                </a:moveTo>
                <a:lnTo>
                  <a:pt x="1127670" y="0"/>
                </a:lnTo>
                <a:lnTo>
                  <a:pt x="1249174" y="239552"/>
                </a:lnTo>
                <a:cubicBezTo>
                  <a:pt x="1506138" y="844524"/>
                  <a:pt x="1463311" y="1537174"/>
                  <a:pt x="1120692" y="2112921"/>
                </a:cubicBezTo>
                <a:lnTo>
                  <a:pt x="0" y="1485171"/>
                </a:lnTo>
                <a:lnTo>
                  <a:pt x="53189" y="1390099"/>
                </a:lnTo>
                <a:cubicBezTo>
                  <a:pt x="98817" y="1285438"/>
                  <a:pt x="124048" y="1170369"/>
                  <a:pt x="124048" y="1049582"/>
                </a:cubicBezTo>
                <a:cubicBezTo>
                  <a:pt x="124048" y="928795"/>
                  <a:pt x="98817" y="813726"/>
                  <a:pt x="53189" y="709065"/>
                </a:cubicBezTo>
                <a:lnTo>
                  <a:pt x="0" y="613992"/>
                </a:lnTo>
                <a:close/>
              </a:path>
            </a:pathLst>
          </a:cu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FA0A49C-7450-D2FF-505E-69062A1F961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32" t="37033" r="55193" b="16749"/>
          <a:stretch/>
        </p:blipFill>
        <p:spPr>
          <a:xfrm rot="8705734">
            <a:off x="4986146" y="10238112"/>
            <a:ext cx="1898330" cy="1744207"/>
          </a:xfrm>
          <a:custGeom>
            <a:avLst/>
            <a:gdLst>
              <a:gd name="connsiteX0" fmla="*/ 0 w 1822130"/>
              <a:gd name="connsiteY0" fmla="*/ 0 h 1674194"/>
              <a:gd name="connsiteX1" fmla="*/ 1822130 w 1822130"/>
              <a:gd name="connsiteY1" fmla="*/ 1052007 h 1674194"/>
              <a:gd name="connsiteX2" fmla="*/ 744472 w 1822130"/>
              <a:gd name="connsiteY2" fmla="*/ 1674194 h 1674194"/>
              <a:gd name="connsiteX3" fmla="*/ 717680 w 1822130"/>
              <a:gd name="connsiteY3" fmla="*/ 1630092 h 1674194"/>
              <a:gd name="connsiteX4" fmla="*/ 0 w 1822130"/>
              <a:gd name="connsiteY4" fmla="*/ 1248505 h 1674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2130" h="1674194">
                <a:moveTo>
                  <a:pt x="0" y="0"/>
                </a:moveTo>
                <a:cubicBezTo>
                  <a:pt x="751692" y="0"/>
                  <a:pt x="1446285" y="401023"/>
                  <a:pt x="1822130" y="1052007"/>
                </a:cubicBezTo>
                <a:lnTo>
                  <a:pt x="744472" y="1674194"/>
                </a:lnTo>
                <a:lnTo>
                  <a:pt x="717680" y="1630092"/>
                </a:lnTo>
                <a:cubicBezTo>
                  <a:pt x="562144" y="1399870"/>
                  <a:pt x="298750" y="1248505"/>
                  <a:pt x="0" y="1248505"/>
                </a:cubicBezTo>
                <a:close/>
              </a:path>
            </a:pathLst>
          </a:cu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7818649-4D9C-FA19-82F6-F41C92EDFCE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14" t="20521" r="32691" b="22565"/>
          <a:stretch>
            <a:fillRect/>
          </a:stretch>
        </p:blipFill>
        <p:spPr>
          <a:xfrm rot="8705734">
            <a:off x="6602525" y="9110325"/>
            <a:ext cx="1898330" cy="1744207"/>
          </a:xfrm>
          <a:custGeom>
            <a:avLst/>
            <a:gdLst>
              <a:gd name="connsiteX0" fmla="*/ 1822130 w 1822130"/>
              <a:gd name="connsiteY0" fmla="*/ 0 h 1674194"/>
              <a:gd name="connsiteX1" fmla="*/ 1822130 w 1822130"/>
              <a:gd name="connsiteY1" fmla="*/ 1248505 h 1674194"/>
              <a:gd name="connsiteX2" fmla="*/ 1104452 w 1822130"/>
              <a:gd name="connsiteY2" fmla="*/ 1630092 h 1674194"/>
              <a:gd name="connsiteX3" fmla="*/ 1077659 w 1822130"/>
              <a:gd name="connsiteY3" fmla="*/ 1674194 h 1674194"/>
              <a:gd name="connsiteX4" fmla="*/ 0 w 1822130"/>
              <a:gd name="connsiteY4" fmla="*/ 1052007 h 1674194"/>
              <a:gd name="connsiteX5" fmla="*/ 1822130 w 1822130"/>
              <a:gd name="connsiteY5" fmla="*/ 0 h 1674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22130" h="1674194">
                <a:moveTo>
                  <a:pt x="1822130" y="0"/>
                </a:moveTo>
                <a:lnTo>
                  <a:pt x="1822130" y="1248505"/>
                </a:lnTo>
                <a:cubicBezTo>
                  <a:pt x="1523382" y="1248505"/>
                  <a:pt x="1259986" y="1399870"/>
                  <a:pt x="1104452" y="1630092"/>
                </a:cubicBezTo>
                <a:lnTo>
                  <a:pt x="1077659" y="1674194"/>
                </a:lnTo>
                <a:lnTo>
                  <a:pt x="0" y="1052007"/>
                </a:lnTo>
                <a:cubicBezTo>
                  <a:pt x="375847" y="401023"/>
                  <a:pt x="1070438" y="0"/>
                  <a:pt x="1822130" y="0"/>
                </a:cubicBezTo>
                <a:close/>
              </a:path>
            </a:pathLst>
          </a:cu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7B3FBCE-8497-32B4-60BA-A5C5CE027F9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61" t="22035" r="38985" b="27823"/>
          <a:stretch>
            <a:fillRect/>
          </a:stretch>
        </p:blipFill>
        <p:spPr>
          <a:xfrm rot="8705734">
            <a:off x="5033401" y="6862761"/>
            <a:ext cx="1898332" cy="1741507"/>
          </a:xfrm>
          <a:custGeom>
            <a:avLst/>
            <a:gdLst>
              <a:gd name="connsiteX0" fmla="*/ 1073171 w 1822132"/>
              <a:gd name="connsiteY0" fmla="*/ 0 h 1671602"/>
              <a:gd name="connsiteX1" fmla="*/ 1104453 w 1822132"/>
              <a:gd name="connsiteY1" fmla="*/ 51492 h 1671602"/>
              <a:gd name="connsiteX2" fmla="*/ 1822132 w 1822132"/>
              <a:gd name="connsiteY2" fmla="*/ 433079 h 1671602"/>
              <a:gd name="connsiteX3" fmla="*/ 1822132 w 1822132"/>
              <a:gd name="connsiteY3" fmla="*/ 1671602 h 1671602"/>
              <a:gd name="connsiteX4" fmla="*/ 0 w 1822132"/>
              <a:gd name="connsiteY4" fmla="*/ 619595 h 1671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2132" h="1671602">
                <a:moveTo>
                  <a:pt x="1073171" y="0"/>
                </a:moveTo>
                <a:lnTo>
                  <a:pt x="1104453" y="51492"/>
                </a:lnTo>
                <a:cubicBezTo>
                  <a:pt x="1259987" y="281714"/>
                  <a:pt x="1523383" y="433079"/>
                  <a:pt x="1822132" y="433079"/>
                </a:cubicBezTo>
                <a:lnTo>
                  <a:pt x="1822132" y="1671602"/>
                </a:lnTo>
                <a:cubicBezTo>
                  <a:pt x="1070440" y="1671602"/>
                  <a:pt x="375846" y="1270579"/>
                  <a:pt x="0" y="619595"/>
                </a:cubicBezTo>
                <a:close/>
              </a:path>
            </a:pathLst>
          </a:cu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CB9B98C-786F-BADC-FAA9-C9E909EF9EA9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712" t="12407" r="14284" b="41581"/>
          <a:stretch/>
        </p:blipFill>
        <p:spPr>
          <a:xfrm rot="8705734">
            <a:off x="6529570" y="7446149"/>
            <a:ext cx="1414365" cy="2192002"/>
          </a:xfrm>
          <a:custGeom>
            <a:avLst/>
            <a:gdLst>
              <a:gd name="connsiteX0" fmla="*/ 281885 w 1357592"/>
              <a:gd name="connsiteY0" fmla="*/ 0 h 2104014"/>
              <a:gd name="connsiteX1" fmla="*/ 1357592 w 1357592"/>
              <a:gd name="connsiteY1" fmla="*/ 621060 h 2104014"/>
              <a:gd name="connsiteX2" fmla="*/ 1306538 w 1357592"/>
              <a:gd name="connsiteY2" fmla="*/ 715119 h 2104014"/>
              <a:gd name="connsiteX3" fmla="*/ 1238524 w 1357592"/>
              <a:gd name="connsiteY3" fmla="*/ 1052007 h 2104014"/>
              <a:gd name="connsiteX4" fmla="*/ 1306538 w 1357592"/>
              <a:gd name="connsiteY4" fmla="*/ 1388896 h 2104014"/>
              <a:gd name="connsiteX5" fmla="*/ 1357592 w 1357592"/>
              <a:gd name="connsiteY5" fmla="*/ 1482955 h 2104014"/>
              <a:gd name="connsiteX6" fmla="*/ 281885 w 1357592"/>
              <a:gd name="connsiteY6" fmla="*/ 2104014 h 2104014"/>
              <a:gd name="connsiteX7" fmla="*/ 281885 w 1357592"/>
              <a:gd name="connsiteY7" fmla="*/ 0 h 2104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57592" h="2104014">
                <a:moveTo>
                  <a:pt x="281885" y="0"/>
                </a:moveTo>
                <a:lnTo>
                  <a:pt x="1357592" y="621060"/>
                </a:lnTo>
                <a:lnTo>
                  <a:pt x="1306538" y="715119"/>
                </a:lnTo>
                <a:cubicBezTo>
                  <a:pt x="1262742" y="818665"/>
                  <a:pt x="1238524" y="932508"/>
                  <a:pt x="1238524" y="1052007"/>
                </a:cubicBezTo>
                <a:cubicBezTo>
                  <a:pt x="1238524" y="1171507"/>
                  <a:pt x="1262742" y="1285350"/>
                  <a:pt x="1306538" y="1388896"/>
                </a:cubicBezTo>
                <a:lnTo>
                  <a:pt x="1357592" y="1482955"/>
                </a:lnTo>
                <a:lnTo>
                  <a:pt x="281885" y="2104014"/>
                </a:lnTo>
                <a:cubicBezTo>
                  <a:pt x="-93961" y="1453030"/>
                  <a:pt x="-93961" y="650984"/>
                  <a:pt x="281885" y="0"/>
                </a:cubicBezTo>
                <a:close/>
              </a:path>
            </a:pathLst>
          </a:cu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65BF533-A25C-7AF0-F248-8AF93408E5F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08" t="39635" r="31786" b="10152"/>
          <a:stretch>
            <a:fillRect/>
          </a:stretch>
        </p:blipFill>
        <p:spPr>
          <a:xfrm rot="8705734">
            <a:off x="3417022" y="7990549"/>
            <a:ext cx="1898332" cy="1741507"/>
          </a:xfrm>
          <a:custGeom>
            <a:avLst/>
            <a:gdLst>
              <a:gd name="connsiteX0" fmla="*/ 748963 w 1822132"/>
              <a:gd name="connsiteY0" fmla="*/ 0 h 1671602"/>
              <a:gd name="connsiteX1" fmla="*/ 1822132 w 1822132"/>
              <a:gd name="connsiteY1" fmla="*/ 619595 h 1671602"/>
              <a:gd name="connsiteX2" fmla="*/ 0 w 1822132"/>
              <a:gd name="connsiteY2" fmla="*/ 1671602 h 1671602"/>
              <a:gd name="connsiteX3" fmla="*/ 0 w 1822132"/>
              <a:gd name="connsiteY3" fmla="*/ 433079 h 1671602"/>
              <a:gd name="connsiteX4" fmla="*/ 717680 w 1822132"/>
              <a:gd name="connsiteY4" fmla="*/ 51492 h 1671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2132" h="1671602">
                <a:moveTo>
                  <a:pt x="748963" y="0"/>
                </a:moveTo>
                <a:lnTo>
                  <a:pt x="1822132" y="619595"/>
                </a:lnTo>
                <a:cubicBezTo>
                  <a:pt x="1446285" y="1270579"/>
                  <a:pt x="751693" y="1671602"/>
                  <a:pt x="0" y="1671602"/>
                </a:cubicBezTo>
                <a:lnTo>
                  <a:pt x="0" y="433079"/>
                </a:lnTo>
                <a:cubicBezTo>
                  <a:pt x="298750" y="433079"/>
                  <a:pt x="562145" y="281714"/>
                  <a:pt x="717680" y="51492"/>
                </a:cubicBezTo>
                <a:close/>
              </a:path>
            </a:pathLst>
          </a:cu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CBCD847-7835-F0CD-FB75-F66704DF7BE2}"/>
              </a:ext>
            </a:extLst>
          </p:cNvPr>
          <p:cNvSpPr/>
          <p:nvPr/>
        </p:nvSpPr>
        <p:spPr>
          <a:xfrm>
            <a:off x="379770" y="1804262"/>
            <a:ext cx="4305783" cy="729205"/>
          </a:xfrm>
          <a:prstGeom prst="rect">
            <a:avLst/>
          </a:prstGeom>
          <a:solidFill>
            <a:srgbClr val="FFFBEC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Objectives</a:t>
            </a:r>
            <a:endParaRPr lang="en-US" sz="24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73061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85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Picture 62" descr="Pizza">
            <a:extLst>
              <a:ext uri="{FF2B5EF4-FFF2-40B4-BE49-F238E27FC236}">
                <a16:creationId xmlns:a16="http://schemas.microsoft.com/office/drawing/2014/main" id="{C9CFC98D-59F8-1121-AB24-4FBC47AE83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08" r="32924" b="3608"/>
          <a:stretch>
            <a:fillRect/>
          </a:stretch>
        </p:blipFill>
        <p:spPr>
          <a:xfrm rot="18065497">
            <a:off x="6181849" y="906663"/>
            <a:ext cx="1414365" cy="2112921"/>
          </a:xfrm>
          <a:custGeom>
            <a:avLst/>
            <a:gdLst>
              <a:gd name="connsiteX0" fmla="*/ 1096131 w 1414365"/>
              <a:gd name="connsiteY0" fmla="*/ 0 h 2112921"/>
              <a:gd name="connsiteX1" fmla="*/ 1127670 w 1414365"/>
              <a:gd name="connsiteY1" fmla="*/ 0 h 2112921"/>
              <a:gd name="connsiteX2" fmla="*/ 1249174 w 1414365"/>
              <a:gd name="connsiteY2" fmla="*/ 239552 h 2112921"/>
              <a:gd name="connsiteX3" fmla="*/ 1120692 w 1414365"/>
              <a:gd name="connsiteY3" fmla="*/ 2112921 h 2112921"/>
              <a:gd name="connsiteX4" fmla="*/ 0 w 1414365"/>
              <a:gd name="connsiteY4" fmla="*/ 1485171 h 2112921"/>
              <a:gd name="connsiteX5" fmla="*/ 53189 w 1414365"/>
              <a:gd name="connsiteY5" fmla="*/ 1390099 h 2112921"/>
              <a:gd name="connsiteX6" fmla="*/ 124048 w 1414365"/>
              <a:gd name="connsiteY6" fmla="*/ 1049582 h 2112921"/>
              <a:gd name="connsiteX7" fmla="*/ 53189 w 1414365"/>
              <a:gd name="connsiteY7" fmla="*/ 709065 h 2112921"/>
              <a:gd name="connsiteX8" fmla="*/ 0 w 1414365"/>
              <a:gd name="connsiteY8" fmla="*/ 613992 h 2112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14365" h="2112921">
                <a:moveTo>
                  <a:pt x="1096131" y="0"/>
                </a:moveTo>
                <a:lnTo>
                  <a:pt x="1127670" y="0"/>
                </a:lnTo>
                <a:lnTo>
                  <a:pt x="1249174" y="239552"/>
                </a:lnTo>
                <a:cubicBezTo>
                  <a:pt x="1506138" y="844524"/>
                  <a:pt x="1463311" y="1537174"/>
                  <a:pt x="1120692" y="2112921"/>
                </a:cubicBezTo>
                <a:lnTo>
                  <a:pt x="0" y="1485171"/>
                </a:lnTo>
                <a:lnTo>
                  <a:pt x="53189" y="1390099"/>
                </a:lnTo>
                <a:cubicBezTo>
                  <a:pt x="98817" y="1285438"/>
                  <a:pt x="124048" y="1170369"/>
                  <a:pt x="124048" y="1049582"/>
                </a:cubicBezTo>
                <a:cubicBezTo>
                  <a:pt x="124048" y="928795"/>
                  <a:pt x="98817" y="813726"/>
                  <a:pt x="53189" y="709065"/>
                </a:cubicBezTo>
                <a:lnTo>
                  <a:pt x="0" y="613992"/>
                </a:lnTo>
                <a:close/>
              </a:path>
            </a:pathLst>
          </a:cu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A521EAB1-459E-3164-5296-441F6198DB6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32" t="37033" r="55193" b="16749"/>
          <a:stretch/>
        </p:blipFill>
        <p:spPr>
          <a:xfrm rot="18065497">
            <a:off x="4458006" y="835495"/>
            <a:ext cx="1898330" cy="1744207"/>
          </a:xfrm>
          <a:custGeom>
            <a:avLst/>
            <a:gdLst>
              <a:gd name="connsiteX0" fmla="*/ 0 w 1822130"/>
              <a:gd name="connsiteY0" fmla="*/ 0 h 1674194"/>
              <a:gd name="connsiteX1" fmla="*/ 1822130 w 1822130"/>
              <a:gd name="connsiteY1" fmla="*/ 1052007 h 1674194"/>
              <a:gd name="connsiteX2" fmla="*/ 744472 w 1822130"/>
              <a:gd name="connsiteY2" fmla="*/ 1674194 h 1674194"/>
              <a:gd name="connsiteX3" fmla="*/ 717680 w 1822130"/>
              <a:gd name="connsiteY3" fmla="*/ 1630092 h 1674194"/>
              <a:gd name="connsiteX4" fmla="*/ 0 w 1822130"/>
              <a:gd name="connsiteY4" fmla="*/ 1248505 h 1674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2130" h="1674194">
                <a:moveTo>
                  <a:pt x="0" y="0"/>
                </a:moveTo>
                <a:cubicBezTo>
                  <a:pt x="751692" y="0"/>
                  <a:pt x="1446285" y="401023"/>
                  <a:pt x="1822130" y="1052007"/>
                </a:cubicBezTo>
                <a:lnTo>
                  <a:pt x="744472" y="1674194"/>
                </a:lnTo>
                <a:lnTo>
                  <a:pt x="717680" y="1630092"/>
                </a:lnTo>
                <a:cubicBezTo>
                  <a:pt x="562144" y="1399870"/>
                  <a:pt x="298750" y="1248505"/>
                  <a:pt x="0" y="1248505"/>
                </a:cubicBezTo>
                <a:close/>
              </a:path>
            </a:pathLst>
          </a:cu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1E53E3CF-C215-E5E2-BDBD-92857052F17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14" t="20521" r="32691" b="22565"/>
          <a:stretch>
            <a:fillRect/>
          </a:stretch>
        </p:blipFill>
        <p:spPr>
          <a:xfrm rot="18065497">
            <a:off x="3440200" y="2523291"/>
            <a:ext cx="1898330" cy="1744207"/>
          </a:xfrm>
          <a:custGeom>
            <a:avLst/>
            <a:gdLst>
              <a:gd name="connsiteX0" fmla="*/ 1822130 w 1822130"/>
              <a:gd name="connsiteY0" fmla="*/ 0 h 1674194"/>
              <a:gd name="connsiteX1" fmla="*/ 1822130 w 1822130"/>
              <a:gd name="connsiteY1" fmla="*/ 1248505 h 1674194"/>
              <a:gd name="connsiteX2" fmla="*/ 1104452 w 1822130"/>
              <a:gd name="connsiteY2" fmla="*/ 1630092 h 1674194"/>
              <a:gd name="connsiteX3" fmla="*/ 1077659 w 1822130"/>
              <a:gd name="connsiteY3" fmla="*/ 1674194 h 1674194"/>
              <a:gd name="connsiteX4" fmla="*/ 0 w 1822130"/>
              <a:gd name="connsiteY4" fmla="*/ 1052007 h 1674194"/>
              <a:gd name="connsiteX5" fmla="*/ 1822130 w 1822130"/>
              <a:gd name="connsiteY5" fmla="*/ 0 h 1674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22130" h="1674194">
                <a:moveTo>
                  <a:pt x="1822130" y="0"/>
                </a:moveTo>
                <a:lnTo>
                  <a:pt x="1822130" y="1248505"/>
                </a:lnTo>
                <a:cubicBezTo>
                  <a:pt x="1523382" y="1248505"/>
                  <a:pt x="1259986" y="1399870"/>
                  <a:pt x="1104452" y="1630092"/>
                </a:cubicBezTo>
                <a:lnTo>
                  <a:pt x="1077659" y="1674194"/>
                </a:lnTo>
                <a:lnTo>
                  <a:pt x="0" y="1052007"/>
                </a:lnTo>
                <a:cubicBezTo>
                  <a:pt x="375847" y="401023"/>
                  <a:pt x="1070438" y="0"/>
                  <a:pt x="1822130" y="0"/>
                </a:cubicBezTo>
                <a:close/>
              </a:path>
            </a:pathLst>
          </a:cu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3D730531-D506-DBBD-A5B0-D41D4316597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61" t="22035" r="38985" b="27823"/>
          <a:stretch>
            <a:fillRect/>
          </a:stretch>
        </p:blipFill>
        <p:spPr>
          <a:xfrm rot="18065497">
            <a:off x="5788477" y="3940744"/>
            <a:ext cx="1898332" cy="1741507"/>
          </a:xfrm>
          <a:custGeom>
            <a:avLst/>
            <a:gdLst>
              <a:gd name="connsiteX0" fmla="*/ 1073171 w 1822132"/>
              <a:gd name="connsiteY0" fmla="*/ 0 h 1671602"/>
              <a:gd name="connsiteX1" fmla="*/ 1104453 w 1822132"/>
              <a:gd name="connsiteY1" fmla="*/ 51492 h 1671602"/>
              <a:gd name="connsiteX2" fmla="*/ 1822132 w 1822132"/>
              <a:gd name="connsiteY2" fmla="*/ 433079 h 1671602"/>
              <a:gd name="connsiteX3" fmla="*/ 1822132 w 1822132"/>
              <a:gd name="connsiteY3" fmla="*/ 1671602 h 1671602"/>
              <a:gd name="connsiteX4" fmla="*/ 0 w 1822132"/>
              <a:gd name="connsiteY4" fmla="*/ 619595 h 1671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2132" h="1671602">
                <a:moveTo>
                  <a:pt x="1073171" y="0"/>
                </a:moveTo>
                <a:lnTo>
                  <a:pt x="1104453" y="51492"/>
                </a:lnTo>
                <a:cubicBezTo>
                  <a:pt x="1259987" y="281714"/>
                  <a:pt x="1523383" y="433079"/>
                  <a:pt x="1822132" y="433079"/>
                </a:cubicBezTo>
                <a:lnTo>
                  <a:pt x="1822132" y="1671602"/>
                </a:lnTo>
                <a:cubicBezTo>
                  <a:pt x="1070440" y="1671602"/>
                  <a:pt x="375846" y="1270579"/>
                  <a:pt x="0" y="619595"/>
                </a:cubicBezTo>
                <a:close/>
              </a:path>
            </a:pathLst>
          </a:cu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2D239255-D560-B958-F7B2-3E101DE1477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712" t="12407" r="14284" b="41581"/>
          <a:stretch/>
        </p:blipFill>
        <p:spPr>
          <a:xfrm rot="18065497">
            <a:off x="4555788" y="3486997"/>
            <a:ext cx="1414365" cy="2192002"/>
          </a:xfrm>
          <a:custGeom>
            <a:avLst/>
            <a:gdLst>
              <a:gd name="connsiteX0" fmla="*/ 281885 w 1357592"/>
              <a:gd name="connsiteY0" fmla="*/ 0 h 2104014"/>
              <a:gd name="connsiteX1" fmla="*/ 1357592 w 1357592"/>
              <a:gd name="connsiteY1" fmla="*/ 621060 h 2104014"/>
              <a:gd name="connsiteX2" fmla="*/ 1306538 w 1357592"/>
              <a:gd name="connsiteY2" fmla="*/ 715119 h 2104014"/>
              <a:gd name="connsiteX3" fmla="*/ 1238524 w 1357592"/>
              <a:gd name="connsiteY3" fmla="*/ 1052007 h 2104014"/>
              <a:gd name="connsiteX4" fmla="*/ 1306538 w 1357592"/>
              <a:gd name="connsiteY4" fmla="*/ 1388896 h 2104014"/>
              <a:gd name="connsiteX5" fmla="*/ 1357592 w 1357592"/>
              <a:gd name="connsiteY5" fmla="*/ 1482955 h 2104014"/>
              <a:gd name="connsiteX6" fmla="*/ 281885 w 1357592"/>
              <a:gd name="connsiteY6" fmla="*/ 2104014 h 2104014"/>
              <a:gd name="connsiteX7" fmla="*/ 281885 w 1357592"/>
              <a:gd name="connsiteY7" fmla="*/ 0 h 2104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57592" h="2104014">
                <a:moveTo>
                  <a:pt x="281885" y="0"/>
                </a:moveTo>
                <a:lnTo>
                  <a:pt x="1357592" y="621060"/>
                </a:lnTo>
                <a:lnTo>
                  <a:pt x="1306538" y="715119"/>
                </a:lnTo>
                <a:cubicBezTo>
                  <a:pt x="1262742" y="818665"/>
                  <a:pt x="1238524" y="932508"/>
                  <a:pt x="1238524" y="1052007"/>
                </a:cubicBezTo>
                <a:cubicBezTo>
                  <a:pt x="1238524" y="1171507"/>
                  <a:pt x="1262742" y="1285350"/>
                  <a:pt x="1306538" y="1388896"/>
                </a:cubicBezTo>
                <a:lnTo>
                  <a:pt x="1357592" y="1482955"/>
                </a:lnTo>
                <a:lnTo>
                  <a:pt x="281885" y="2104014"/>
                </a:lnTo>
                <a:cubicBezTo>
                  <a:pt x="-93961" y="1453030"/>
                  <a:pt x="-93961" y="650984"/>
                  <a:pt x="281885" y="0"/>
                </a:cubicBezTo>
                <a:close/>
              </a:path>
            </a:pathLst>
          </a:cu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43EC7F73-E13E-3619-5BE6-C7E4EEA75CB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08" t="39635" r="31786" b="10152"/>
          <a:stretch>
            <a:fillRect/>
          </a:stretch>
        </p:blipFill>
        <p:spPr>
          <a:xfrm rot="18065497">
            <a:off x="6806284" y="2252949"/>
            <a:ext cx="1898332" cy="1741507"/>
          </a:xfrm>
          <a:custGeom>
            <a:avLst/>
            <a:gdLst>
              <a:gd name="connsiteX0" fmla="*/ 748963 w 1822132"/>
              <a:gd name="connsiteY0" fmla="*/ 0 h 1671602"/>
              <a:gd name="connsiteX1" fmla="*/ 1822132 w 1822132"/>
              <a:gd name="connsiteY1" fmla="*/ 619595 h 1671602"/>
              <a:gd name="connsiteX2" fmla="*/ 0 w 1822132"/>
              <a:gd name="connsiteY2" fmla="*/ 1671602 h 1671602"/>
              <a:gd name="connsiteX3" fmla="*/ 0 w 1822132"/>
              <a:gd name="connsiteY3" fmla="*/ 433079 h 1671602"/>
              <a:gd name="connsiteX4" fmla="*/ 717680 w 1822132"/>
              <a:gd name="connsiteY4" fmla="*/ 51492 h 1671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2132" h="1671602">
                <a:moveTo>
                  <a:pt x="748963" y="0"/>
                </a:moveTo>
                <a:lnTo>
                  <a:pt x="1822132" y="619595"/>
                </a:lnTo>
                <a:cubicBezTo>
                  <a:pt x="1446285" y="1270579"/>
                  <a:pt x="751693" y="1671602"/>
                  <a:pt x="0" y="1671602"/>
                </a:cubicBezTo>
                <a:lnTo>
                  <a:pt x="0" y="433079"/>
                </a:lnTo>
                <a:cubicBezTo>
                  <a:pt x="298750" y="433079"/>
                  <a:pt x="562145" y="281714"/>
                  <a:pt x="717680" y="51492"/>
                </a:cubicBezTo>
                <a:close/>
              </a:path>
            </a:pathLst>
          </a:cu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B973AD3F-9454-4C63-ADC7-7F7A2710A29A}"/>
              </a:ext>
            </a:extLst>
          </p:cNvPr>
          <p:cNvSpPr/>
          <p:nvPr/>
        </p:nvSpPr>
        <p:spPr>
          <a:xfrm>
            <a:off x="3443465" y="648173"/>
            <a:ext cx="5222064" cy="5196238"/>
          </a:xfrm>
          <a:prstGeom prst="ellipse">
            <a:avLst/>
          </a:prstGeom>
          <a:noFill/>
          <a:ln w="50800" cap="rnd">
            <a:solidFill>
              <a:schemeClr val="accent2"/>
            </a:solidFill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DC83932-2093-2D8E-99C6-E3E8BEE07490}"/>
              </a:ext>
            </a:extLst>
          </p:cNvPr>
          <p:cNvSpPr txBox="1"/>
          <p:nvPr/>
        </p:nvSpPr>
        <p:spPr>
          <a:xfrm>
            <a:off x="-3791449" y="5708619"/>
            <a:ext cx="20284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>
                <a:solidFill>
                  <a:srgbClr val="FF0000"/>
                </a:solidFill>
              </a:rPr>
              <a:t>Food</a:t>
            </a:r>
            <a:r>
              <a:rPr lang="en-US" sz="2400" b="1" i="1" dirty="0">
                <a:solidFill>
                  <a:schemeClr val="accent4"/>
                </a:solidFill>
              </a:rPr>
              <a:t> </a:t>
            </a:r>
            <a:r>
              <a:rPr lang="en-US" sz="2400" b="1" i="1" dirty="0">
                <a:solidFill>
                  <a:schemeClr val="accent1"/>
                </a:solidFill>
              </a:rPr>
              <a:t>Junction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182414-FD15-3C02-9FBC-0436D4421C03}"/>
              </a:ext>
            </a:extLst>
          </p:cNvPr>
          <p:cNvSpPr txBox="1"/>
          <p:nvPr/>
        </p:nvSpPr>
        <p:spPr>
          <a:xfrm>
            <a:off x="-5068455" y="1774553"/>
            <a:ext cx="458251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/>
                </a:solidFill>
              </a:rPr>
              <a:t>Objectives:</a:t>
            </a:r>
            <a:endParaRPr lang="en-US" dirty="0">
              <a:solidFill>
                <a:schemeClr val="accent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5"/>
                </a:solidFill>
              </a:rPr>
              <a:t>Present Food Junction website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5"/>
                </a:solidFill>
              </a:rPr>
              <a:t>Showcase multi-page navigation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5"/>
                </a:solidFill>
              </a:rPr>
              <a:t>Demonstrate data analysis using Excel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5"/>
                </a:solidFill>
              </a:rPr>
              <a:t>Share live demo &amp; GitHub link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35C8981C-44CE-478B-53F4-6FE7965DB1D3}"/>
              </a:ext>
            </a:extLst>
          </p:cNvPr>
          <p:cNvSpPr/>
          <p:nvPr/>
        </p:nvSpPr>
        <p:spPr>
          <a:xfrm rot="3123701">
            <a:off x="12683178" y="-3777073"/>
            <a:ext cx="3831316" cy="5004664"/>
          </a:xfrm>
          <a:custGeom>
            <a:avLst/>
            <a:gdLst>
              <a:gd name="connsiteX0" fmla="*/ 6872405 w 7979883"/>
              <a:gd name="connsiteY0" fmla="*/ 7629396 h 9774446"/>
              <a:gd name="connsiteX1" fmla="*/ 6943015 w 7979883"/>
              <a:gd name="connsiteY1" fmla="*/ 7539059 h 9774446"/>
              <a:gd name="connsiteX2" fmla="*/ 7718214 w 7979883"/>
              <a:gd name="connsiteY2" fmla="*/ 7492759 h 9774446"/>
              <a:gd name="connsiteX3" fmla="*/ 7714879 w 7979883"/>
              <a:gd name="connsiteY3" fmla="*/ 8269332 h 9774446"/>
              <a:gd name="connsiteX4" fmla="*/ 6939680 w 7979883"/>
              <a:gd name="connsiteY4" fmla="*/ 8315632 h 9774446"/>
              <a:gd name="connsiteX5" fmla="*/ 6872405 w 7979883"/>
              <a:gd name="connsiteY5" fmla="*/ 7629396 h 9774446"/>
              <a:gd name="connsiteX6" fmla="*/ 6655421 w 7979883"/>
              <a:gd name="connsiteY6" fmla="*/ 2090126 h 9774446"/>
              <a:gd name="connsiteX7" fmla="*/ 7979883 w 7979883"/>
              <a:gd name="connsiteY7" fmla="*/ 3122615 h 9774446"/>
              <a:gd name="connsiteX8" fmla="*/ 7979883 w 7979883"/>
              <a:gd name="connsiteY8" fmla="*/ 6546964 h 9774446"/>
              <a:gd name="connsiteX9" fmla="*/ 7358710 w 7979883"/>
              <a:gd name="connsiteY9" fmla="*/ 7168136 h 9774446"/>
              <a:gd name="connsiteX10" fmla="*/ 7276594 w 7979883"/>
              <a:gd name="connsiteY10" fmla="*/ 7168137 h 9774446"/>
              <a:gd name="connsiteX11" fmla="*/ 6655421 w 7979883"/>
              <a:gd name="connsiteY11" fmla="*/ 6546964 h 9774446"/>
              <a:gd name="connsiteX12" fmla="*/ 4751053 w 7979883"/>
              <a:gd name="connsiteY12" fmla="*/ 605570 h 9774446"/>
              <a:gd name="connsiteX13" fmla="*/ 6268980 w 7979883"/>
              <a:gd name="connsiteY13" fmla="*/ 1788875 h 9774446"/>
              <a:gd name="connsiteX14" fmla="*/ 6268980 w 7979883"/>
              <a:gd name="connsiteY14" fmla="*/ 8245844 h 9774446"/>
              <a:gd name="connsiteX15" fmla="*/ 5557072 w 7979883"/>
              <a:gd name="connsiteY15" fmla="*/ 8957751 h 9774446"/>
              <a:gd name="connsiteX16" fmla="*/ 5462961 w 7979883"/>
              <a:gd name="connsiteY16" fmla="*/ 8957752 h 9774446"/>
              <a:gd name="connsiteX17" fmla="*/ 4751053 w 7979883"/>
              <a:gd name="connsiteY17" fmla="*/ 8245844 h 9774446"/>
              <a:gd name="connsiteX18" fmla="*/ 1790260 w 7979883"/>
              <a:gd name="connsiteY18" fmla="*/ 2801573 h 9774446"/>
              <a:gd name="connsiteX19" fmla="*/ 3974236 w 7979883"/>
              <a:gd name="connsiteY19" fmla="*/ 0 h 9774446"/>
              <a:gd name="connsiteX20" fmla="*/ 4548287 w 7979883"/>
              <a:gd name="connsiteY20" fmla="*/ 447503 h 9774446"/>
              <a:gd name="connsiteX21" fmla="*/ 4548286 w 7979883"/>
              <a:gd name="connsiteY21" fmla="*/ 8480931 h 9774446"/>
              <a:gd name="connsiteX22" fmla="*/ 3254771 w 7979883"/>
              <a:gd name="connsiteY22" fmla="*/ 9774446 h 9774446"/>
              <a:gd name="connsiteX23" fmla="*/ 3083775 w 7979883"/>
              <a:gd name="connsiteY23" fmla="*/ 9774446 h 9774446"/>
              <a:gd name="connsiteX24" fmla="*/ 1790260 w 7979883"/>
              <a:gd name="connsiteY24" fmla="*/ 8480931 h 9774446"/>
              <a:gd name="connsiteX25" fmla="*/ 0 w 7979883"/>
              <a:gd name="connsiteY25" fmla="*/ 5098093 h 9774446"/>
              <a:gd name="connsiteX26" fmla="*/ 1557621 w 7979883"/>
              <a:gd name="connsiteY26" fmla="*/ 3100000 h 9774446"/>
              <a:gd name="connsiteX27" fmla="*/ 1557620 w 7979883"/>
              <a:gd name="connsiteY27" fmla="*/ 6629548 h 9774446"/>
              <a:gd name="connsiteX28" fmla="*/ 827096 w 7979883"/>
              <a:gd name="connsiteY28" fmla="*/ 7360072 h 9774446"/>
              <a:gd name="connsiteX29" fmla="*/ 730525 w 7979883"/>
              <a:gd name="connsiteY29" fmla="*/ 7360072 h 9774446"/>
              <a:gd name="connsiteX30" fmla="*/ 0 w 7979883"/>
              <a:gd name="connsiteY30" fmla="*/ 6629548 h 9774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7979883" h="9774446">
                <a:moveTo>
                  <a:pt x="6872405" y="7629396"/>
                </a:moveTo>
                <a:cubicBezTo>
                  <a:pt x="6892604" y="7597749"/>
                  <a:pt x="6916142" y="7567463"/>
                  <a:pt x="6943015" y="7539059"/>
                </a:cubicBezTo>
                <a:cubicBezTo>
                  <a:pt x="7158001" y="7311829"/>
                  <a:pt x="7505069" y="7291099"/>
                  <a:pt x="7718214" y="7492759"/>
                </a:cubicBezTo>
                <a:cubicBezTo>
                  <a:pt x="7931358" y="7694418"/>
                  <a:pt x="7929865" y="8042102"/>
                  <a:pt x="7714879" y="8269332"/>
                </a:cubicBezTo>
                <a:cubicBezTo>
                  <a:pt x="7499893" y="8496562"/>
                  <a:pt x="7152824" y="8517292"/>
                  <a:pt x="6939680" y="8315632"/>
                </a:cubicBezTo>
                <a:cubicBezTo>
                  <a:pt x="6753178" y="8139180"/>
                  <a:pt x="6731009" y="7850929"/>
                  <a:pt x="6872405" y="7629396"/>
                </a:cubicBezTo>
                <a:close/>
                <a:moveTo>
                  <a:pt x="6655421" y="2090126"/>
                </a:moveTo>
                <a:lnTo>
                  <a:pt x="7979883" y="3122615"/>
                </a:lnTo>
                <a:lnTo>
                  <a:pt x="7979883" y="6546964"/>
                </a:lnTo>
                <a:cubicBezTo>
                  <a:pt x="7979883" y="6890028"/>
                  <a:pt x="7701774" y="7168137"/>
                  <a:pt x="7358710" y="7168136"/>
                </a:cubicBezTo>
                <a:lnTo>
                  <a:pt x="7276594" y="7168137"/>
                </a:lnTo>
                <a:cubicBezTo>
                  <a:pt x="6933530" y="7168137"/>
                  <a:pt x="6655421" y="6890027"/>
                  <a:pt x="6655421" y="6546964"/>
                </a:cubicBezTo>
                <a:close/>
                <a:moveTo>
                  <a:pt x="4751053" y="605570"/>
                </a:moveTo>
                <a:lnTo>
                  <a:pt x="6268980" y="1788875"/>
                </a:lnTo>
                <a:lnTo>
                  <a:pt x="6268980" y="8245844"/>
                </a:lnTo>
                <a:cubicBezTo>
                  <a:pt x="6268980" y="8639020"/>
                  <a:pt x="5950248" y="8957752"/>
                  <a:pt x="5557072" y="8957751"/>
                </a:cubicBezTo>
                <a:lnTo>
                  <a:pt x="5462961" y="8957752"/>
                </a:lnTo>
                <a:cubicBezTo>
                  <a:pt x="5069785" y="8957752"/>
                  <a:pt x="4751053" y="8639020"/>
                  <a:pt x="4751053" y="8245844"/>
                </a:cubicBezTo>
                <a:close/>
                <a:moveTo>
                  <a:pt x="1790260" y="2801573"/>
                </a:moveTo>
                <a:lnTo>
                  <a:pt x="3974236" y="0"/>
                </a:lnTo>
                <a:lnTo>
                  <a:pt x="4548287" y="447503"/>
                </a:lnTo>
                <a:lnTo>
                  <a:pt x="4548286" y="8480931"/>
                </a:lnTo>
                <a:cubicBezTo>
                  <a:pt x="4548286" y="9195320"/>
                  <a:pt x="3969160" y="9774446"/>
                  <a:pt x="3254771" y="9774446"/>
                </a:cubicBezTo>
                <a:lnTo>
                  <a:pt x="3083775" y="9774446"/>
                </a:lnTo>
                <a:cubicBezTo>
                  <a:pt x="2369386" y="9774445"/>
                  <a:pt x="1790260" y="9195320"/>
                  <a:pt x="1790260" y="8480931"/>
                </a:cubicBezTo>
                <a:close/>
                <a:moveTo>
                  <a:pt x="0" y="5098093"/>
                </a:moveTo>
                <a:lnTo>
                  <a:pt x="1557621" y="3100000"/>
                </a:lnTo>
                <a:lnTo>
                  <a:pt x="1557620" y="6629548"/>
                </a:lnTo>
                <a:cubicBezTo>
                  <a:pt x="1557620" y="7033005"/>
                  <a:pt x="1230553" y="7360072"/>
                  <a:pt x="827096" y="7360072"/>
                </a:cubicBezTo>
                <a:lnTo>
                  <a:pt x="730525" y="7360072"/>
                </a:lnTo>
                <a:cubicBezTo>
                  <a:pt x="327068" y="7360072"/>
                  <a:pt x="2" y="7033005"/>
                  <a:pt x="0" y="6629548"/>
                </a:cubicBezTo>
                <a:close/>
              </a:path>
            </a:pathLst>
          </a:custGeom>
          <a:blipFill dpi="0" rotWithShape="0">
            <a:blip r:embed="rId10">
              <a:alphaModFix amt="95000"/>
            </a:blip>
            <a:srcRect/>
            <a:stretch>
              <a:fillRect/>
            </a:stretch>
          </a:blipFill>
          <a:ln>
            <a:noFill/>
          </a:ln>
          <a:effectLst>
            <a:innerShdw blurRad="50800" dist="50800" dir="13500000">
              <a:prstClr val="black">
                <a:alpha val="4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pic>
        <p:nvPicPr>
          <p:cNvPr id="64" name="Picture 63">
            <a:extLst>
              <a:ext uri="{FF2B5EF4-FFF2-40B4-BE49-F238E27FC236}">
                <a16:creationId xmlns:a16="http://schemas.microsoft.com/office/drawing/2014/main" id="{2974F4B9-21B4-6791-1163-512C5ADD315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>
                        <a14:foregroundMark x1="48816" y1="28471" x2="48816" y2="28471"/>
                        <a14:foregroundMark x1="41587" y1="32758" x2="41587" y2="32758"/>
                        <a14:foregroundMark x1="55534" y1="22585" x2="55534" y2="22585"/>
                        <a14:foregroundMark x1="46897" y1="15611" x2="46897" y2="15611"/>
                        <a14:foregroundMark x1="60333" y1="36340" x2="60333" y2="36340"/>
                        <a14:foregroundMark x1="61100" y1="30582" x2="61100" y2="30582"/>
                        <a14:foregroundMark x1="39283" y1="36084" x2="39283" y2="36084"/>
                        <a14:foregroundMark x1="18362" y1="58349" x2="18362" y2="58349"/>
                        <a14:foregroundMark x1="43698" y1="57262" x2="43698" y2="57262"/>
                        <a14:foregroundMark x1="72489" y1="60013" x2="72489" y2="60013"/>
                        <a14:foregroundMark x1="34869" y1="65323" x2="34869" y2="65323"/>
                        <a14:foregroundMark x1="39155" y1="65451" x2="39155" y2="65451"/>
                        <a14:foregroundMark x1="41715" y1="65451" x2="41715" y2="65451"/>
                        <a14:foregroundMark x1="44018" y1="65771" x2="44018" y2="65771"/>
                        <a14:foregroundMark x1="46385" y1="65451" x2="46385" y2="65451"/>
                        <a14:foregroundMark x1="48816" y1="65771" x2="48816" y2="65771"/>
                        <a14:foregroundMark x1="50800" y1="65771" x2="50800" y2="65771"/>
                        <a14:foregroundMark x1="55214" y1="65323" x2="55214" y2="65323"/>
                        <a14:foregroundMark x1="58669" y1="65579" x2="58669" y2="65579"/>
                        <a14:foregroundMark x1="62188" y1="65771" x2="62188" y2="65771"/>
                        <a14:foregroundMark x1="65195" y1="65899" x2="65195" y2="65899"/>
                        <a14:foregroundMark x1="68842" y1="66091" x2="68842" y2="66091"/>
                        <a14:foregroundMark x1="31414" y1="65579" x2="31414" y2="65579"/>
                        <a14:foregroundMark x1="52911" y1="69226" x2="52911" y2="6922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1060" y="2323344"/>
            <a:ext cx="2031136" cy="2031136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51EE8751-FF71-5630-8234-38557BB26909}"/>
              </a:ext>
            </a:extLst>
          </p:cNvPr>
          <p:cNvSpPr txBox="1"/>
          <p:nvPr/>
        </p:nvSpPr>
        <p:spPr>
          <a:xfrm>
            <a:off x="8833169" y="6877367"/>
            <a:ext cx="31813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>
                <a:solidFill>
                  <a:schemeClr val="accent2"/>
                </a:solidFill>
              </a:rPr>
              <a:t>HOME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77E709F-7C39-917F-6AE6-A632D39F8E34}"/>
              </a:ext>
            </a:extLst>
          </p:cNvPr>
          <p:cNvSpPr txBox="1"/>
          <p:nvPr/>
        </p:nvSpPr>
        <p:spPr>
          <a:xfrm>
            <a:off x="8833169" y="8020498"/>
            <a:ext cx="31813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At homepage suggestions, food gallery and required order details are present</a:t>
            </a:r>
          </a:p>
        </p:txBody>
      </p:sp>
    </p:spTree>
    <p:extLst>
      <p:ext uri="{BB962C8B-B14F-4D97-AF65-F5344CB8AC3E}">
        <p14:creationId xmlns:p14="http://schemas.microsoft.com/office/powerpoint/2010/main" val="30590193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4213783-3DA0-7D39-3D90-7CE6D33AD9D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257"/>
          <a:stretch/>
        </p:blipFill>
        <p:spPr>
          <a:xfrm>
            <a:off x="0" y="-18490"/>
            <a:ext cx="12192000" cy="687649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FC2EC86-150C-CA6A-322B-5F6659E9248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solidFill>
              <a:schemeClr val="accent1">
                <a:shade val="15000"/>
                <a:alpha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701975B6-0885-4E64-FB30-C25D783B0ED8}"/>
              </a:ext>
            </a:extLst>
          </p:cNvPr>
          <p:cNvSpPr/>
          <p:nvPr/>
        </p:nvSpPr>
        <p:spPr>
          <a:xfrm>
            <a:off x="2457680" y="4543039"/>
            <a:ext cx="3264060" cy="1678330"/>
          </a:xfrm>
          <a:prstGeom prst="wedgeRoundRectCallout">
            <a:avLst>
              <a:gd name="adj1" fmla="val -86081"/>
              <a:gd name="adj2" fmla="val -258"/>
              <a:gd name="adj3" fmla="val 16667"/>
            </a:avLst>
          </a:prstGeom>
          <a:solidFill>
            <a:srgbClr val="FFFBE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8438DD-FEEA-4A17-E966-CF4C6298F712}"/>
              </a:ext>
            </a:extLst>
          </p:cNvPr>
          <p:cNvSpPr txBox="1"/>
          <p:nvPr/>
        </p:nvSpPr>
        <p:spPr>
          <a:xfrm>
            <a:off x="2643202" y="4464569"/>
            <a:ext cx="307853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HOME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42B8FAA-FBB8-C49D-0E25-F49832E36FC8}"/>
              </a:ext>
            </a:extLst>
          </p:cNvPr>
          <p:cNvSpPr txBox="1"/>
          <p:nvPr/>
        </p:nvSpPr>
        <p:spPr>
          <a:xfrm>
            <a:off x="2675736" y="5298039"/>
            <a:ext cx="31534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At homepage suggestions, food gallery and required order details are present</a:t>
            </a:r>
          </a:p>
        </p:txBody>
      </p:sp>
      <p:pic>
        <p:nvPicPr>
          <p:cNvPr id="19" name="Picture 18" descr="Pizza">
            <a:extLst>
              <a:ext uri="{FF2B5EF4-FFF2-40B4-BE49-F238E27FC236}">
                <a16:creationId xmlns:a16="http://schemas.microsoft.com/office/drawing/2014/main" id="{ADA76FC3-747A-0CF2-B8D0-E7A69412BD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08" r="32924" b="3608"/>
          <a:stretch>
            <a:fillRect/>
          </a:stretch>
        </p:blipFill>
        <p:spPr>
          <a:xfrm rot="18065497">
            <a:off x="-2516215" y="996751"/>
            <a:ext cx="1414365" cy="2112921"/>
          </a:xfrm>
          <a:custGeom>
            <a:avLst/>
            <a:gdLst>
              <a:gd name="connsiteX0" fmla="*/ 1096131 w 1414365"/>
              <a:gd name="connsiteY0" fmla="*/ 0 h 2112921"/>
              <a:gd name="connsiteX1" fmla="*/ 1127670 w 1414365"/>
              <a:gd name="connsiteY1" fmla="*/ 0 h 2112921"/>
              <a:gd name="connsiteX2" fmla="*/ 1249174 w 1414365"/>
              <a:gd name="connsiteY2" fmla="*/ 239552 h 2112921"/>
              <a:gd name="connsiteX3" fmla="*/ 1120692 w 1414365"/>
              <a:gd name="connsiteY3" fmla="*/ 2112921 h 2112921"/>
              <a:gd name="connsiteX4" fmla="*/ 0 w 1414365"/>
              <a:gd name="connsiteY4" fmla="*/ 1485171 h 2112921"/>
              <a:gd name="connsiteX5" fmla="*/ 53189 w 1414365"/>
              <a:gd name="connsiteY5" fmla="*/ 1390099 h 2112921"/>
              <a:gd name="connsiteX6" fmla="*/ 124048 w 1414365"/>
              <a:gd name="connsiteY6" fmla="*/ 1049582 h 2112921"/>
              <a:gd name="connsiteX7" fmla="*/ 53189 w 1414365"/>
              <a:gd name="connsiteY7" fmla="*/ 709065 h 2112921"/>
              <a:gd name="connsiteX8" fmla="*/ 0 w 1414365"/>
              <a:gd name="connsiteY8" fmla="*/ 613992 h 2112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14365" h="2112921">
                <a:moveTo>
                  <a:pt x="1096131" y="0"/>
                </a:moveTo>
                <a:lnTo>
                  <a:pt x="1127670" y="0"/>
                </a:lnTo>
                <a:lnTo>
                  <a:pt x="1249174" y="239552"/>
                </a:lnTo>
                <a:cubicBezTo>
                  <a:pt x="1506138" y="844524"/>
                  <a:pt x="1463311" y="1537174"/>
                  <a:pt x="1120692" y="2112921"/>
                </a:cubicBezTo>
                <a:lnTo>
                  <a:pt x="0" y="1485171"/>
                </a:lnTo>
                <a:lnTo>
                  <a:pt x="53189" y="1390099"/>
                </a:lnTo>
                <a:cubicBezTo>
                  <a:pt x="98817" y="1285438"/>
                  <a:pt x="124048" y="1170369"/>
                  <a:pt x="124048" y="1049582"/>
                </a:cubicBezTo>
                <a:cubicBezTo>
                  <a:pt x="124048" y="928795"/>
                  <a:pt x="98817" y="813726"/>
                  <a:pt x="53189" y="709065"/>
                </a:cubicBezTo>
                <a:lnTo>
                  <a:pt x="0" y="613992"/>
                </a:lnTo>
                <a:close/>
              </a:path>
            </a:pathLst>
          </a:cu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F9FE284-17B2-5EDF-4B03-CEEEAEB0D1A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32" t="37033" r="55193" b="16749"/>
          <a:stretch/>
        </p:blipFill>
        <p:spPr>
          <a:xfrm rot="18065497">
            <a:off x="-4240058" y="925583"/>
            <a:ext cx="1898330" cy="1744207"/>
          </a:xfrm>
          <a:custGeom>
            <a:avLst/>
            <a:gdLst>
              <a:gd name="connsiteX0" fmla="*/ 0 w 1822130"/>
              <a:gd name="connsiteY0" fmla="*/ 0 h 1674194"/>
              <a:gd name="connsiteX1" fmla="*/ 1822130 w 1822130"/>
              <a:gd name="connsiteY1" fmla="*/ 1052007 h 1674194"/>
              <a:gd name="connsiteX2" fmla="*/ 744472 w 1822130"/>
              <a:gd name="connsiteY2" fmla="*/ 1674194 h 1674194"/>
              <a:gd name="connsiteX3" fmla="*/ 717680 w 1822130"/>
              <a:gd name="connsiteY3" fmla="*/ 1630092 h 1674194"/>
              <a:gd name="connsiteX4" fmla="*/ 0 w 1822130"/>
              <a:gd name="connsiteY4" fmla="*/ 1248505 h 1674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2130" h="1674194">
                <a:moveTo>
                  <a:pt x="0" y="0"/>
                </a:moveTo>
                <a:cubicBezTo>
                  <a:pt x="751692" y="0"/>
                  <a:pt x="1446285" y="401023"/>
                  <a:pt x="1822130" y="1052007"/>
                </a:cubicBezTo>
                <a:lnTo>
                  <a:pt x="744472" y="1674194"/>
                </a:lnTo>
                <a:lnTo>
                  <a:pt x="717680" y="1630092"/>
                </a:lnTo>
                <a:cubicBezTo>
                  <a:pt x="562144" y="1399870"/>
                  <a:pt x="298750" y="1248505"/>
                  <a:pt x="0" y="1248505"/>
                </a:cubicBezTo>
                <a:close/>
              </a:path>
            </a:pathLst>
          </a:cu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904679D-C774-4C3A-5051-D3828C4BFEF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14" t="20521" r="32691" b="22565"/>
          <a:stretch>
            <a:fillRect/>
          </a:stretch>
        </p:blipFill>
        <p:spPr>
          <a:xfrm rot="18065497">
            <a:off x="-5257864" y="2613379"/>
            <a:ext cx="1898330" cy="1744207"/>
          </a:xfrm>
          <a:custGeom>
            <a:avLst/>
            <a:gdLst>
              <a:gd name="connsiteX0" fmla="*/ 1822130 w 1822130"/>
              <a:gd name="connsiteY0" fmla="*/ 0 h 1674194"/>
              <a:gd name="connsiteX1" fmla="*/ 1822130 w 1822130"/>
              <a:gd name="connsiteY1" fmla="*/ 1248505 h 1674194"/>
              <a:gd name="connsiteX2" fmla="*/ 1104452 w 1822130"/>
              <a:gd name="connsiteY2" fmla="*/ 1630092 h 1674194"/>
              <a:gd name="connsiteX3" fmla="*/ 1077659 w 1822130"/>
              <a:gd name="connsiteY3" fmla="*/ 1674194 h 1674194"/>
              <a:gd name="connsiteX4" fmla="*/ 0 w 1822130"/>
              <a:gd name="connsiteY4" fmla="*/ 1052007 h 1674194"/>
              <a:gd name="connsiteX5" fmla="*/ 1822130 w 1822130"/>
              <a:gd name="connsiteY5" fmla="*/ 0 h 1674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22130" h="1674194">
                <a:moveTo>
                  <a:pt x="1822130" y="0"/>
                </a:moveTo>
                <a:lnTo>
                  <a:pt x="1822130" y="1248505"/>
                </a:lnTo>
                <a:cubicBezTo>
                  <a:pt x="1523382" y="1248505"/>
                  <a:pt x="1259986" y="1399870"/>
                  <a:pt x="1104452" y="1630092"/>
                </a:cubicBezTo>
                <a:lnTo>
                  <a:pt x="1077659" y="1674194"/>
                </a:lnTo>
                <a:lnTo>
                  <a:pt x="0" y="1052007"/>
                </a:lnTo>
                <a:cubicBezTo>
                  <a:pt x="375847" y="401023"/>
                  <a:pt x="1070438" y="0"/>
                  <a:pt x="1822130" y="0"/>
                </a:cubicBezTo>
                <a:close/>
              </a:path>
            </a:pathLst>
          </a:cu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EAD407A-447A-1D1B-CB4E-AE2D6A02E80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61" t="22035" r="38985" b="27823"/>
          <a:stretch>
            <a:fillRect/>
          </a:stretch>
        </p:blipFill>
        <p:spPr>
          <a:xfrm rot="18065497">
            <a:off x="-2909587" y="4030832"/>
            <a:ext cx="1898332" cy="1741507"/>
          </a:xfrm>
          <a:custGeom>
            <a:avLst/>
            <a:gdLst>
              <a:gd name="connsiteX0" fmla="*/ 1073171 w 1822132"/>
              <a:gd name="connsiteY0" fmla="*/ 0 h 1671602"/>
              <a:gd name="connsiteX1" fmla="*/ 1104453 w 1822132"/>
              <a:gd name="connsiteY1" fmla="*/ 51492 h 1671602"/>
              <a:gd name="connsiteX2" fmla="*/ 1822132 w 1822132"/>
              <a:gd name="connsiteY2" fmla="*/ 433079 h 1671602"/>
              <a:gd name="connsiteX3" fmla="*/ 1822132 w 1822132"/>
              <a:gd name="connsiteY3" fmla="*/ 1671602 h 1671602"/>
              <a:gd name="connsiteX4" fmla="*/ 0 w 1822132"/>
              <a:gd name="connsiteY4" fmla="*/ 619595 h 1671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2132" h="1671602">
                <a:moveTo>
                  <a:pt x="1073171" y="0"/>
                </a:moveTo>
                <a:lnTo>
                  <a:pt x="1104453" y="51492"/>
                </a:lnTo>
                <a:cubicBezTo>
                  <a:pt x="1259987" y="281714"/>
                  <a:pt x="1523383" y="433079"/>
                  <a:pt x="1822132" y="433079"/>
                </a:cubicBezTo>
                <a:lnTo>
                  <a:pt x="1822132" y="1671602"/>
                </a:lnTo>
                <a:cubicBezTo>
                  <a:pt x="1070440" y="1671602"/>
                  <a:pt x="375846" y="1270579"/>
                  <a:pt x="0" y="619595"/>
                </a:cubicBezTo>
                <a:close/>
              </a:path>
            </a:pathLst>
          </a:cu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96A82DA-3E88-E55F-8E3D-F0E35C9953EF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712" t="12407" r="14284" b="41581"/>
          <a:stretch/>
        </p:blipFill>
        <p:spPr>
          <a:xfrm rot="18065497">
            <a:off x="-4142276" y="3577085"/>
            <a:ext cx="1414365" cy="2192002"/>
          </a:xfrm>
          <a:custGeom>
            <a:avLst/>
            <a:gdLst>
              <a:gd name="connsiteX0" fmla="*/ 281885 w 1357592"/>
              <a:gd name="connsiteY0" fmla="*/ 0 h 2104014"/>
              <a:gd name="connsiteX1" fmla="*/ 1357592 w 1357592"/>
              <a:gd name="connsiteY1" fmla="*/ 621060 h 2104014"/>
              <a:gd name="connsiteX2" fmla="*/ 1306538 w 1357592"/>
              <a:gd name="connsiteY2" fmla="*/ 715119 h 2104014"/>
              <a:gd name="connsiteX3" fmla="*/ 1238524 w 1357592"/>
              <a:gd name="connsiteY3" fmla="*/ 1052007 h 2104014"/>
              <a:gd name="connsiteX4" fmla="*/ 1306538 w 1357592"/>
              <a:gd name="connsiteY4" fmla="*/ 1388896 h 2104014"/>
              <a:gd name="connsiteX5" fmla="*/ 1357592 w 1357592"/>
              <a:gd name="connsiteY5" fmla="*/ 1482955 h 2104014"/>
              <a:gd name="connsiteX6" fmla="*/ 281885 w 1357592"/>
              <a:gd name="connsiteY6" fmla="*/ 2104014 h 2104014"/>
              <a:gd name="connsiteX7" fmla="*/ 281885 w 1357592"/>
              <a:gd name="connsiteY7" fmla="*/ 0 h 2104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57592" h="2104014">
                <a:moveTo>
                  <a:pt x="281885" y="0"/>
                </a:moveTo>
                <a:lnTo>
                  <a:pt x="1357592" y="621060"/>
                </a:lnTo>
                <a:lnTo>
                  <a:pt x="1306538" y="715119"/>
                </a:lnTo>
                <a:cubicBezTo>
                  <a:pt x="1262742" y="818665"/>
                  <a:pt x="1238524" y="932508"/>
                  <a:pt x="1238524" y="1052007"/>
                </a:cubicBezTo>
                <a:cubicBezTo>
                  <a:pt x="1238524" y="1171507"/>
                  <a:pt x="1262742" y="1285350"/>
                  <a:pt x="1306538" y="1388896"/>
                </a:cubicBezTo>
                <a:lnTo>
                  <a:pt x="1357592" y="1482955"/>
                </a:lnTo>
                <a:lnTo>
                  <a:pt x="281885" y="2104014"/>
                </a:lnTo>
                <a:cubicBezTo>
                  <a:pt x="-93961" y="1453030"/>
                  <a:pt x="-93961" y="650984"/>
                  <a:pt x="281885" y="0"/>
                </a:cubicBezTo>
                <a:close/>
              </a:path>
            </a:pathLst>
          </a:custGeom>
        </p:spPr>
      </p:pic>
      <p:sp>
        <p:nvSpPr>
          <p:cNvPr id="25" name="Oval 24">
            <a:extLst>
              <a:ext uri="{FF2B5EF4-FFF2-40B4-BE49-F238E27FC236}">
                <a16:creationId xmlns:a16="http://schemas.microsoft.com/office/drawing/2014/main" id="{9AEA1839-991D-BFED-5B37-DB47CA43CCCA}"/>
              </a:ext>
            </a:extLst>
          </p:cNvPr>
          <p:cNvSpPr/>
          <p:nvPr/>
        </p:nvSpPr>
        <p:spPr>
          <a:xfrm>
            <a:off x="-5254599" y="738261"/>
            <a:ext cx="5222064" cy="5196238"/>
          </a:xfrm>
          <a:prstGeom prst="ellipse">
            <a:avLst/>
          </a:prstGeom>
          <a:noFill/>
          <a:ln w="50800" cap="rnd">
            <a:solidFill>
              <a:schemeClr val="accent2"/>
            </a:solidFill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EB75CE46-19E7-3BD5-97FA-8D5D6B67587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>
                        <a14:foregroundMark x1="48816" y1="28471" x2="48816" y2="28471"/>
                        <a14:foregroundMark x1="41587" y1="32758" x2="41587" y2="32758"/>
                        <a14:foregroundMark x1="55534" y1="22585" x2="55534" y2="22585"/>
                        <a14:foregroundMark x1="46897" y1="15611" x2="46897" y2="15611"/>
                        <a14:foregroundMark x1="60333" y1="36340" x2="60333" y2="36340"/>
                        <a14:foregroundMark x1="61100" y1="30582" x2="61100" y2="30582"/>
                        <a14:foregroundMark x1="39283" y1="36084" x2="39283" y2="36084"/>
                        <a14:foregroundMark x1="18362" y1="58349" x2="18362" y2="58349"/>
                        <a14:foregroundMark x1="43698" y1="57262" x2="43698" y2="57262"/>
                        <a14:foregroundMark x1="72489" y1="60013" x2="72489" y2="60013"/>
                        <a14:foregroundMark x1="34869" y1="65323" x2="34869" y2="65323"/>
                        <a14:foregroundMark x1="39155" y1="65451" x2="39155" y2="65451"/>
                        <a14:foregroundMark x1="41715" y1="65451" x2="41715" y2="65451"/>
                        <a14:foregroundMark x1="44018" y1="65771" x2="44018" y2="65771"/>
                        <a14:foregroundMark x1="46385" y1="65451" x2="46385" y2="65451"/>
                        <a14:foregroundMark x1="48816" y1="65771" x2="48816" y2="65771"/>
                        <a14:foregroundMark x1="50800" y1="65771" x2="50800" y2="65771"/>
                        <a14:foregroundMark x1="55214" y1="65323" x2="55214" y2="65323"/>
                        <a14:foregroundMark x1="58669" y1="65579" x2="58669" y2="65579"/>
                        <a14:foregroundMark x1="62188" y1="65771" x2="62188" y2="65771"/>
                        <a14:foregroundMark x1="65195" y1="65899" x2="65195" y2="65899"/>
                        <a14:foregroundMark x1="68842" y1="66091" x2="68842" y2="66091"/>
                        <a14:foregroundMark x1="31414" y1="65579" x2="31414" y2="65579"/>
                        <a14:foregroundMark x1="52911" y1="69226" x2="52911" y2="6922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07004" y="2413432"/>
            <a:ext cx="2031136" cy="203113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430F3C1-2736-4D5F-835B-BA0B9FE4926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5600" l="7800" r="90000">
                        <a14:foregroundMark x1="7800" y1="63000" x2="7800" y2="63000"/>
                        <a14:foregroundMark x1="33400" y1="91400" x2="33400" y2="91400"/>
                        <a14:foregroundMark x1="32200" y1="95600" x2="32200" y2="95600"/>
                        <a14:foregroundMark x1="16200" y1="63800" x2="16200" y2="63800"/>
                        <a14:backgroundMark x1="16400" y1="64400" x2="16400" y2="644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269" y="4355035"/>
            <a:ext cx="2481890" cy="248189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188371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  <p:bldP spid="7" grpId="0"/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85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Oval 29">
            <a:extLst>
              <a:ext uri="{FF2B5EF4-FFF2-40B4-BE49-F238E27FC236}">
                <a16:creationId xmlns:a16="http://schemas.microsoft.com/office/drawing/2014/main" id="{ADE34F73-6F65-343E-E31D-7D1030FFA96B}"/>
              </a:ext>
            </a:extLst>
          </p:cNvPr>
          <p:cNvSpPr/>
          <p:nvPr/>
        </p:nvSpPr>
        <p:spPr>
          <a:xfrm>
            <a:off x="3454488" y="660360"/>
            <a:ext cx="5222064" cy="5196238"/>
          </a:xfrm>
          <a:prstGeom prst="ellipse">
            <a:avLst/>
          </a:prstGeom>
          <a:noFill/>
          <a:ln w="50800" cap="rnd">
            <a:solidFill>
              <a:schemeClr val="accent2"/>
            </a:solidFill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99BFFF2C-698D-2B54-E627-FC70ACAD0F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48816" y1="28471" x2="48816" y2="28471"/>
                        <a14:foregroundMark x1="41587" y1="32758" x2="41587" y2="32758"/>
                        <a14:foregroundMark x1="55534" y1="22585" x2="55534" y2="22585"/>
                        <a14:foregroundMark x1="46897" y1="15611" x2="46897" y2="15611"/>
                        <a14:foregroundMark x1="60333" y1="36340" x2="60333" y2="36340"/>
                        <a14:foregroundMark x1="61100" y1="30582" x2="61100" y2="30582"/>
                        <a14:foregroundMark x1="39283" y1="36084" x2="39283" y2="36084"/>
                        <a14:foregroundMark x1="18362" y1="58349" x2="18362" y2="58349"/>
                        <a14:foregroundMark x1="43698" y1="57262" x2="43698" y2="57262"/>
                        <a14:foregroundMark x1="72489" y1="60013" x2="72489" y2="60013"/>
                        <a14:foregroundMark x1="34869" y1="65323" x2="34869" y2="65323"/>
                        <a14:foregroundMark x1="39155" y1="65451" x2="39155" y2="65451"/>
                        <a14:foregroundMark x1="41715" y1="65451" x2="41715" y2="65451"/>
                        <a14:foregroundMark x1="44018" y1="65771" x2="44018" y2="65771"/>
                        <a14:foregroundMark x1="46385" y1="65451" x2="46385" y2="65451"/>
                        <a14:foregroundMark x1="48816" y1="65771" x2="48816" y2="65771"/>
                        <a14:foregroundMark x1="50800" y1="65771" x2="50800" y2="65771"/>
                        <a14:foregroundMark x1="55214" y1="65323" x2="55214" y2="65323"/>
                        <a14:foregroundMark x1="58669" y1="65579" x2="58669" y2="65579"/>
                        <a14:foregroundMark x1="62188" y1="65771" x2="62188" y2="65771"/>
                        <a14:foregroundMark x1="65195" y1="65899" x2="65195" y2="65899"/>
                        <a14:foregroundMark x1="68842" y1="66091" x2="68842" y2="66091"/>
                        <a14:foregroundMark x1="31414" y1="65579" x2="31414" y2="65579"/>
                        <a14:foregroundMark x1="52911" y1="69226" x2="52911" y2="6922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2083" y="2335531"/>
            <a:ext cx="2031136" cy="2031136"/>
          </a:xfrm>
          <a:prstGeom prst="rect">
            <a:avLst/>
          </a:prstGeom>
        </p:spPr>
      </p:pic>
      <p:pic>
        <p:nvPicPr>
          <p:cNvPr id="18" name="Picture 17" descr="Pizza">
            <a:extLst>
              <a:ext uri="{FF2B5EF4-FFF2-40B4-BE49-F238E27FC236}">
                <a16:creationId xmlns:a16="http://schemas.microsoft.com/office/drawing/2014/main" id="{50EEDAE8-F125-1429-447A-7CD1EB845EC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08" r="32924" b="3608"/>
          <a:stretch>
            <a:fillRect/>
          </a:stretch>
        </p:blipFill>
        <p:spPr>
          <a:xfrm rot="14409135">
            <a:off x="4639479" y="871369"/>
            <a:ext cx="1414365" cy="2112921"/>
          </a:xfrm>
          <a:custGeom>
            <a:avLst/>
            <a:gdLst>
              <a:gd name="connsiteX0" fmla="*/ 1096131 w 1414365"/>
              <a:gd name="connsiteY0" fmla="*/ 0 h 2112921"/>
              <a:gd name="connsiteX1" fmla="*/ 1127670 w 1414365"/>
              <a:gd name="connsiteY1" fmla="*/ 0 h 2112921"/>
              <a:gd name="connsiteX2" fmla="*/ 1249174 w 1414365"/>
              <a:gd name="connsiteY2" fmla="*/ 239552 h 2112921"/>
              <a:gd name="connsiteX3" fmla="*/ 1120692 w 1414365"/>
              <a:gd name="connsiteY3" fmla="*/ 2112921 h 2112921"/>
              <a:gd name="connsiteX4" fmla="*/ 0 w 1414365"/>
              <a:gd name="connsiteY4" fmla="*/ 1485171 h 2112921"/>
              <a:gd name="connsiteX5" fmla="*/ 53189 w 1414365"/>
              <a:gd name="connsiteY5" fmla="*/ 1390099 h 2112921"/>
              <a:gd name="connsiteX6" fmla="*/ 124048 w 1414365"/>
              <a:gd name="connsiteY6" fmla="*/ 1049582 h 2112921"/>
              <a:gd name="connsiteX7" fmla="*/ 53189 w 1414365"/>
              <a:gd name="connsiteY7" fmla="*/ 709065 h 2112921"/>
              <a:gd name="connsiteX8" fmla="*/ 0 w 1414365"/>
              <a:gd name="connsiteY8" fmla="*/ 613992 h 2112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14365" h="2112921">
                <a:moveTo>
                  <a:pt x="1096131" y="0"/>
                </a:moveTo>
                <a:lnTo>
                  <a:pt x="1127670" y="0"/>
                </a:lnTo>
                <a:lnTo>
                  <a:pt x="1249174" y="239552"/>
                </a:lnTo>
                <a:cubicBezTo>
                  <a:pt x="1506138" y="844524"/>
                  <a:pt x="1463311" y="1537174"/>
                  <a:pt x="1120692" y="2112921"/>
                </a:cubicBezTo>
                <a:lnTo>
                  <a:pt x="0" y="1485171"/>
                </a:lnTo>
                <a:lnTo>
                  <a:pt x="53189" y="1390099"/>
                </a:lnTo>
                <a:cubicBezTo>
                  <a:pt x="98817" y="1285438"/>
                  <a:pt x="124048" y="1170369"/>
                  <a:pt x="124048" y="1049582"/>
                </a:cubicBezTo>
                <a:cubicBezTo>
                  <a:pt x="124048" y="928795"/>
                  <a:pt x="98817" y="813726"/>
                  <a:pt x="53189" y="709065"/>
                </a:cubicBezTo>
                <a:lnTo>
                  <a:pt x="0" y="613992"/>
                </a:lnTo>
                <a:close/>
              </a:path>
            </a:pathLst>
          </a:cu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3E860FD-74C9-FEC9-F8CA-2CB2E5ACC82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32" t="37033" r="55193" b="16749"/>
          <a:stretch/>
        </p:blipFill>
        <p:spPr>
          <a:xfrm rot="14409135">
            <a:off x="3454349" y="2226912"/>
            <a:ext cx="1898330" cy="1744207"/>
          </a:xfrm>
          <a:custGeom>
            <a:avLst/>
            <a:gdLst>
              <a:gd name="connsiteX0" fmla="*/ 0 w 1822130"/>
              <a:gd name="connsiteY0" fmla="*/ 0 h 1674194"/>
              <a:gd name="connsiteX1" fmla="*/ 1822130 w 1822130"/>
              <a:gd name="connsiteY1" fmla="*/ 1052007 h 1674194"/>
              <a:gd name="connsiteX2" fmla="*/ 744472 w 1822130"/>
              <a:gd name="connsiteY2" fmla="*/ 1674194 h 1674194"/>
              <a:gd name="connsiteX3" fmla="*/ 717680 w 1822130"/>
              <a:gd name="connsiteY3" fmla="*/ 1630092 h 1674194"/>
              <a:gd name="connsiteX4" fmla="*/ 0 w 1822130"/>
              <a:gd name="connsiteY4" fmla="*/ 1248505 h 1674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2130" h="1674194">
                <a:moveTo>
                  <a:pt x="0" y="0"/>
                </a:moveTo>
                <a:cubicBezTo>
                  <a:pt x="751692" y="0"/>
                  <a:pt x="1446285" y="401023"/>
                  <a:pt x="1822130" y="1052007"/>
                </a:cubicBezTo>
                <a:lnTo>
                  <a:pt x="744472" y="1674194"/>
                </a:lnTo>
                <a:lnTo>
                  <a:pt x="717680" y="1630092"/>
                </a:lnTo>
                <a:cubicBezTo>
                  <a:pt x="562144" y="1399870"/>
                  <a:pt x="298750" y="1248505"/>
                  <a:pt x="0" y="1248505"/>
                </a:cubicBezTo>
                <a:close/>
              </a:path>
            </a:pathLst>
          </a:cu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6B59D03-0C2E-DFA7-D452-8DBE6979B1E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14" t="20521" r="32691" b="22565"/>
          <a:stretch>
            <a:fillRect/>
          </a:stretch>
        </p:blipFill>
        <p:spPr>
          <a:xfrm rot="14409135">
            <a:off x="4435278" y="3936404"/>
            <a:ext cx="1898330" cy="1744207"/>
          </a:xfrm>
          <a:custGeom>
            <a:avLst/>
            <a:gdLst>
              <a:gd name="connsiteX0" fmla="*/ 1822130 w 1822130"/>
              <a:gd name="connsiteY0" fmla="*/ 0 h 1674194"/>
              <a:gd name="connsiteX1" fmla="*/ 1822130 w 1822130"/>
              <a:gd name="connsiteY1" fmla="*/ 1248505 h 1674194"/>
              <a:gd name="connsiteX2" fmla="*/ 1104452 w 1822130"/>
              <a:gd name="connsiteY2" fmla="*/ 1630092 h 1674194"/>
              <a:gd name="connsiteX3" fmla="*/ 1077659 w 1822130"/>
              <a:gd name="connsiteY3" fmla="*/ 1674194 h 1674194"/>
              <a:gd name="connsiteX4" fmla="*/ 0 w 1822130"/>
              <a:gd name="connsiteY4" fmla="*/ 1052007 h 1674194"/>
              <a:gd name="connsiteX5" fmla="*/ 1822130 w 1822130"/>
              <a:gd name="connsiteY5" fmla="*/ 0 h 1674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22130" h="1674194">
                <a:moveTo>
                  <a:pt x="1822130" y="0"/>
                </a:moveTo>
                <a:lnTo>
                  <a:pt x="1822130" y="1248505"/>
                </a:lnTo>
                <a:cubicBezTo>
                  <a:pt x="1523382" y="1248505"/>
                  <a:pt x="1259986" y="1399870"/>
                  <a:pt x="1104452" y="1630092"/>
                </a:cubicBezTo>
                <a:lnTo>
                  <a:pt x="1077659" y="1674194"/>
                </a:lnTo>
                <a:lnTo>
                  <a:pt x="0" y="1052007"/>
                </a:lnTo>
                <a:cubicBezTo>
                  <a:pt x="375847" y="401023"/>
                  <a:pt x="1070438" y="0"/>
                  <a:pt x="1822130" y="0"/>
                </a:cubicBezTo>
                <a:close/>
              </a:path>
            </a:pathLst>
          </a:cu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D353EA25-1E02-9407-5341-373006F0557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61" t="22035" r="38985" b="27823"/>
          <a:stretch>
            <a:fillRect/>
          </a:stretch>
        </p:blipFill>
        <p:spPr>
          <a:xfrm rot="14409135">
            <a:off x="6813742" y="2572961"/>
            <a:ext cx="1898332" cy="1741507"/>
          </a:xfrm>
          <a:custGeom>
            <a:avLst/>
            <a:gdLst>
              <a:gd name="connsiteX0" fmla="*/ 1073171 w 1822132"/>
              <a:gd name="connsiteY0" fmla="*/ 0 h 1671602"/>
              <a:gd name="connsiteX1" fmla="*/ 1104453 w 1822132"/>
              <a:gd name="connsiteY1" fmla="*/ 51492 h 1671602"/>
              <a:gd name="connsiteX2" fmla="*/ 1822132 w 1822132"/>
              <a:gd name="connsiteY2" fmla="*/ 433079 h 1671602"/>
              <a:gd name="connsiteX3" fmla="*/ 1822132 w 1822132"/>
              <a:gd name="connsiteY3" fmla="*/ 1671602 h 1671602"/>
              <a:gd name="connsiteX4" fmla="*/ 0 w 1822132"/>
              <a:gd name="connsiteY4" fmla="*/ 619595 h 1671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2132" h="1671602">
                <a:moveTo>
                  <a:pt x="1073171" y="0"/>
                </a:moveTo>
                <a:lnTo>
                  <a:pt x="1104453" y="51492"/>
                </a:lnTo>
                <a:cubicBezTo>
                  <a:pt x="1259987" y="281714"/>
                  <a:pt x="1523383" y="433079"/>
                  <a:pt x="1822132" y="433079"/>
                </a:cubicBezTo>
                <a:lnTo>
                  <a:pt x="1822132" y="1671602"/>
                </a:lnTo>
                <a:cubicBezTo>
                  <a:pt x="1070440" y="1671602"/>
                  <a:pt x="375846" y="1270579"/>
                  <a:pt x="0" y="619595"/>
                </a:cubicBezTo>
                <a:close/>
              </a:path>
            </a:pathLst>
          </a:cu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B609EFD0-246E-D93A-13CC-3632DAD3686E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712" t="12407" r="14284" b="41581"/>
          <a:stretch/>
        </p:blipFill>
        <p:spPr>
          <a:xfrm rot="14409135">
            <a:off x="6139693" y="3525743"/>
            <a:ext cx="1414365" cy="2192002"/>
          </a:xfrm>
          <a:custGeom>
            <a:avLst/>
            <a:gdLst>
              <a:gd name="connsiteX0" fmla="*/ 281885 w 1357592"/>
              <a:gd name="connsiteY0" fmla="*/ 0 h 2104014"/>
              <a:gd name="connsiteX1" fmla="*/ 1357592 w 1357592"/>
              <a:gd name="connsiteY1" fmla="*/ 621060 h 2104014"/>
              <a:gd name="connsiteX2" fmla="*/ 1306538 w 1357592"/>
              <a:gd name="connsiteY2" fmla="*/ 715119 h 2104014"/>
              <a:gd name="connsiteX3" fmla="*/ 1238524 w 1357592"/>
              <a:gd name="connsiteY3" fmla="*/ 1052007 h 2104014"/>
              <a:gd name="connsiteX4" fmla="*/ 1306538 w 1357592"/>
              <a:gd name="connsiteY4" fmla="*/ 1388896 h 2104014"/>
              <a:gd name="connsiteX5" fmla="*/ 1357592 w 1357592"/>
              <a:gd name="connsiteY5" fmla="*/ 1482955 h 2104014"/>
              <a:gd name="connsiteX6" fmla="*/ 281885 w 1357592"/>
              <a:gd name="connsiteY6" fmla="*/ 2104014 h 2104014"/>
              <a:gd name="connsiteX7" fmla="*/ 281885 w 1357592"/>
              <a:gd name="connsiteY7" fmla="*/ 0 h 2104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57592" h="2104014">
                <a:moveTo>
                  <a:pt x="281885" y="0"/>
                </a:moveTo>
                <a:lnTo>
                  <a:pt x="1357592" y="621060"/>
                </a:lnTo>
                <a:lnTo>
                  <a:pt x="1306538" y="715119"/>
                </a:lnTo>
                <a:cubicBezTo>
                  <a:pt x="1262742" y="818665"/>
                  <a:pt x="1238524" y="932508"/>
                  <a:pt x="1238524" y="1052007"/>
                </a:cubicBezTo>
                <a:cubicBezTo>
                  <a:pt x="1238524" y="1171507"/>
                  <a:pt x="1262742" y="1285350"/>
                  <a:pt x="1306538" y="1388896"/>
                </a:cubicBezTo>
                <a:lnTo>
                  <a:pt x="1357592" y="1482955"/>
                </a:lnTo>
                <a:lnTo>
                  <a:pt x="281885" y="2104014"/>
                </a:lnTo>
                <a:cubicBezTo>
                  <a:pt x="-93961" y="1453030"/>
                  <a:pt x="-93961" y="650984"/>
                  <a:pt x="281885" y="0"/>
                </a:cubicBezTo>
                <a:close/>
              </a:path>
            </a:pathLst>
          </a:cu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8C6CD0A3-F033-1D99-5256-FECAE995019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08" t="39635" r="31786" b="10152"/>
          <a:stretch>
            <a:fillRect/>
          </a:stretch>
        </p:blipFill>
        <p:spPr>
          <a:xfrm rot="14409135">
            <a:off x="5839441" y="866576"/>
            <a:ext cx="1898332" cy="1741507"/>
          </a:xfrm>
          <a:custGeom>
            <a:avLst/>
            <a:gdLst>
              <a:gd name="connsiteX0" fmla="*/ 748963 w 1822132"/>
              <a:gd name="connsiteY0" fmla="*/ 0 h 1671602"/>
              <a:gd name="connsiteX1" fmla="*/ 1822132 w 1822132"/>
              <a:gd name="connsiteY1" fmla="*/ 619595 h 1671602"/>
              <a:gd name="connsiteX2" fmla="*/ 0 w 1822132"/>
              <a:gd name="connsiteY2" fmla="*/ 1671602 h 1671602"/>
              <a:gd name="connsiteX3" fmla="*/ 0 w 1822132"/>
              <a:gd name="connsiteY3" fmla="*/ 433079 h 1671602"/>
              <a:gd name="connsiteX4" fmla="*/ 717680 w 1822132"/>
              <a:gd name="connsiteY4" fmla="*/ 51492 h 1671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2132" h="1671602">
                <a:moveTo>
                  <a:pt x="748963" y="0"/>
                </a:moveTo>
                <a:lnTo>
                  <a:pt x="1822132" y="619595"/>
                </a:lnTo>
                <a:cubicBezTo>
                  <a:pt x="1446285" y="1270579"/>
                  <a:pt x="751693" y="1671602"/>
                  <a:pt x="0" y="1671602"/>
                </a:cubicBezTo>
                <a:lnTo>
                  <a:pt x="0" y="433079"/>
                </a:lnTo>
                <a:cubicBezTo>
                  <a:pt x="298750" y="433079"/>
                  <a:pt x="562145" y="281714"/>
                  <a:pt x="717680" y="51492"/>
                </a:cubicBezTo>
                <a:close/>
              </a:path>
            </a:pathLst>
          </a:cu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58995FD6-8D9D-C352-23EC-141443393B43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38" t="28081" r="12036"/>
          <a:stretch/>
        </p:blipFill>
        <p:spPr>
          <a:xfrm>
            <a:off x="5858621" y="10952759"/>
            <a:ext cx="6165388" cy="3478271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C76395F3-BB5E-784F-FD93-2F92DA2F5AF2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35" t="14789" r="13578"/>
          <a:stretch/>
        </p:blipFill>
        <p:spPr>
          <a:xfrm>
            <a:off x="-126624" y="7500837"/>
            <a:ext cx="6011786" cy="3474843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FA41EA88-C63F-59A3-859A-0F871B8DA27B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76" t="11720" r="12128"/>
          <a:stretch/>
        </p:blipFill>
        <p:spPr>
          <a:xfrm>
            <a:off x="5858621" y="7281791"/>
            <a:ext cx="6494214" cy="3736059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3C219843-2132-6B09-58AB-2F5E4B66DCA0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89" t="16424" r="13783"/>
          <a:stretch/>
        </p:blipFill>
        <p:spPr>
          <a:xfrm>
            <a:off x="-160835" y="10952759"/>
            <a:ext cx="6045997" cy="3474843"/>
          </a:xfrm>
          <a:prstGeom prst="rect">
            <a:avLst/>
          </a:prstGeom>
        </p:spPr>
      </p:pic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615D77BB-C696-4E88-C683-1A36A379F547}"/>
              </a:ext>
            </a:extLst>
          </p:cNvPr>
          <p:cNvSpPr/>
          <p:nvPr/>
        </p:nvSpPr>
        <p:spPr>
          <a:xfrm>
            <a:off x="13688388" y="4543039"/>
            <a:ext cx="3264060" cy="1678330"/>
          </a:xfrm>
          <a:prstGeom prst="wedgeRoundRectCallout">
            <a:avLst>
              <a:gd name="adj1" fmla="val -86081"/>
              <a:gd name="adj2" fmla="val -258"/>
              <a:gd name="adj3" fmla="val 16667"/>
            </a:avLst>
          </a:prstGeom>
          <a:solidFill>
            <a:srgbClr val="FFFBE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01C5AA-14BD-E69C-7BAF-B9A9B040BBBD}"/>
              </a:ext>
            </a:extLst>
          </p:cNvPr>
          <p:cNvSpPr txBox="1"/>
          <p:nvPr/>
        </p:nvSpPr>
        <p:spPr>
          <a:xfrm>
            <a:off x="13873910" y="4464569"/>
            <a:ext cx="307853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HOME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488B09-ADC1-D974-5EF3-CE73ED8DE2EF}"/>
              </a:ext>
            </a:extLst>
          </p:cNvPr>
          <p:cNvSpPr txBox="1"/>
          <p:nvPr/>
        </p:nvSpPr>
        <p:spPr>
          <a:xfrm>
            <a:off x="13906444" y="5298039"/>
            <a:ext cx="31534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At homepage suggestions, food gallery and required order details are present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6580D6-55CF-8698-237D-4C5BAD0083C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10000" b="95600" l="7800" r="90000">
                        <a14:foregroundMark x1="7800" y1="63000" x2="7800" y2="63000"/>
                        <a14:foregroundMark x1="33400" y1="91400" x2="33400" y2="91400"/>
                        <a14:foregroundMark x1="32200" y1="95600" x2="32200" y2="95600"/>
                        <a14:foregroundMark x1="16200" y1="63800" x2="16200" y2="63800"/>
                        <a14:backgroundMark x1="16400" y1="64400" x2="16400" y2="644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21943" y="4355035"/>
            <a:ext cx="2481890" cy="248189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561914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8468844-6994-45DB-B31E-7C489B4918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365" y="0"/>
            <a:ext cx="12109268" cy="6858000"/>
          </a:xfrm>
          <a:prstGeom prst="rect">
            <a:avLst/>
          </a:prstGeom>
        </p:spPr>
      </p:pic>
      <p:sp>
        <p:nvSpPr>
          <p:cNvPr id="30" name="Oval 29">
            <a:extLst>
              <a:ext uri="{FF2B5EF4-FFF2-40B4-BE49-F238E27FC236}">
                <a16:creationId xmlns:a16="http://schemas.microsoft.com/office/drawing/2014/main" id="{ADE34F73-6F65-343E-E31D-7D1030FFA96B}"/>
              </a:ext>
            </a:extLst>
          </p:cNvPr>
          <p:cNvSpPr/>
          <p:nvPr/>
        </p:nvSpPr>
        <p:spPr>
          <a:xfrm>
            <a:off x="-5536066" y="694988"/>
            <a:ext cx="5222064" cy="5196238"/>
          </a:xfrm>
          <a:prstGeom prst="ellipse">
            <a:avLst/>
          </a:prstGeom>
          <a:noFill/>
          <a:ln w="50800" cap="rnd">
            <a:solidFill>
              <a:schemeClr val="accent2"/>
            </a:solidFill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99BFFF2C-698D-2B54-E627-FC70ACAD0F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48816" y1="28471" x2="48816" y2="28471"/>
                        <a14:foregroundMark x1="41587" y1="32758" x2="41587" y2="32758"/>
                        <a14:foregroundMark x1="55534" y1="22585" x2="55534" y2="22585"/>
                        <a14:foregroundMark x1="46897" y1="15611" x2="46897" y2="15611"/>
                        <a14:foregroundMark x1="60333" y1="36340" x2="60333" y2="36340"/>
                        <a14:foregroundMark x1="61100" y1="30582" x2="61100" y2="30582"/>
                        <a14:foregroundMark x1="39283" y1="36084" x2="39283" y2="36084"/>
                        <a14:foregroundMark x1="18362" y1="58349" x2="18362" y2="58349"/>
                        <a14:foregroundMark x1="43698" y1="57262" x2="43698" y2="57262"/>
                        <a14:foregroundMark x1="72489" y1="60013" x2="72489" y2="60013"/>
                        <a14:foregroundMark x1="34869" y1="65323" x2="34869" y2="65323"/>
                        <a14:foregroundMark x1="39155" y1="65451" x2="39155" y2="65451"/>
                        <a14:foregroundMark x1="41715" y1="65451" x2="41715" y2="65451"/>
                        <a14:foregroundMark x1="44018" y1="65771" x2="44018" y2="65771"/>
                        <a14:foregroundMark x1="46385" y1="65451" x2="46385" y2="65451"/>
                        <a14:foregroundMark x1="48816" y1="65771" x2="48816" y2="65771"/>
                        <a14:foregroundMark x1="50800" y1="65771" x2="50800" y2="65771"/>
                        <a14:foregroundMark x1="55214" y1="65323" x2="55214" y2="65323"/>
                        <a14:foregroundMark x1="58669" y1="65579" x2="58669" y2="65579"/>
                        <a14:foregroundMark x1="62188" y1="65771" x2="62188" y2="65771"/>
                        <a14:foregroundMark x1="65195" y1="65899" x2="65195" y2="65899"/>
                        <a14:foregroundMark x1="68842" y1="66091" x2="68842" y2="66091"/>
                        <a14:foregroundMark x1="31414" y1="65579" x2="31414" y2="65579"/>
                        <a14:foregroundMark x1="52911" y1="69226" x2="52911" y2="6922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88471" y="2370159"/>
            <a:ext cx="2031136" cy="2031136"/>
          </a:xfrm>
          <a:prstGeom prst="rect">
            <a:avLst/>
          </a:prstGeom>
        </p:spPr>
      </p:pic>
      <p:pic>
        <p:nvPicPr>
          <p:cNvPr id="18" name="Picture 17" descr="Pizza">
            <a:extLst>
              <a:ext uri="{FF2B5EF4-FFF2-40B4-BE49-F238E27FC236}">
                <a16:creationId xmlns:a16="http://schemas.microsoft.com/office/drawing/2014/main" id="{50EEDAE8-F125-1429-447A-7CD1EB845EC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08" r="32924" b="3608"/>
          <a:stretch>
            <a:fillRect/>
          </a:stretch>
        </p:blipFill>
        <p:spPr>
          <a:xfrm rot="14409135">
            <a:off x="-4351075" y="905997"/>
            <a:ext cx="1414365" cy="2112921"/>
          </a:xfrm>
          <a:custGeom>
            <a:avLst/>
            <a:gdLst>
              <a:gd name="connsiteX0" fmla="*/ 1096131 w 1414365"/>
              <a:gd name="connsiteY0" fmla="*/ 0 h 2112921"/>
              <a:gd name="connsiteX1" fmla="*/ 1127670 w 1414365"/>
              <a:gd name="connsiteY1" fmla="*/ 0 h 2112921"/>
              <a:gd name="connsiteX2" fmla="*/ 1249174 w 1414365"/>
              <a:gd name="connsiteY2" fmla="*/ 239552 h 2112921"/>
              <a:gd name="connsiteX3" fmla="*/ 1120692 w 1414365"/>
              <a:gd name="connsiteY3" fmla="*/ 2112921 h 2112921"/>
              <a:gd name="connsiteX4" fmla="*/ 0 w 1414365"/>
              <a:gd name="connsiteY4" fmla="*/ 1485171 h 2112921"/>
              <a:gd name="connsiteX5" fmla="*/ 53189 w 1414365"/>
              <a:gd name="connsiteY5" fmla="*/ 1390099 h 2112921"/>
              <a:gd name="connsiteX6" fmla="*/ 124048 w 1414365"/>
              <a:gd name="connsiteY6" fmla="*/ 1049582 h 2112921"/>
              <a:gd name="connsiteX7" fmla="*/ 53189 w 1414365"/>
              <a:gd name="connsiteY7" fmla="*/ 709065 h 2112921"/>
              <a:gd name="connsiteX8" fmla="*/ 0 w 1414365"/>
              <a:gd name="connsiteY8" fmla="*/ 613992 h 2112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14365" h="2112921">
                <a:moveTo>
                  <a:pt x="1096131" y="0"/>
                </a:moveTo>
                <a:lnTo>
                  <a:pt x="1127670" y="0"/>
                </a:lnTo>
                <a:lnTo>
                  <a:pt x="1249174" y="239552"/>
                </a:lnTo>
                <a:cubicBezTo>
                  <a:pt x="1506138" y="844524"/>
                  <a:pt x="1463311" y="1537174"/>
                  <a:pt x="1120692" y="2112921"/>
                </a:cubicBezTo>
                <a:lnTo>
                  <a:pt x="0" y="1485171"/>
                </a:lnTo>
                <a:lnTo>
                  <a:pt x="53189" y="1390099"/>
                </a:lnTo>
                <a:cubicBezTo>
                  <a:pt x="98817" y="1285438"/>
                  <a:pt x="124048" y="1170369"/>
                  <a:pt x="124048" y="1049582"/>
                </a:cubicBezTo>
                <a:cubicBezTo>
                  <a:pt x="124048" y="928795"/>
                  <a:pt x="98817" y="813726"/>
                  <a:pt x="53189" y="709065"/>
                </a:cubicBezTo>
                <a:lnTo>
                  <a:pt x="0" y="613992"/>
                </a:lnTo>
                <a:close/>
              </a:path>
            </a:pathLst>
          </a:cu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3E860FD-74C9-FEC9-F8CA-2CB2E5ACC82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32" t="37033" r="55193" b="16749"/>
          <a:stretch/>
        </p:blipFill>
        <p:spPr>
          <a:xfrm rot="14409135">
            <a:off x="-5536205" y="2261540"/>
            <a:ext cx="1898330" cy="1744207"/>
          </a:xfrm>
          <a:custGeom>
            <a:avLst/>
            <a:gdLst>
              <a:gd name="connsiteX0" fmla="*/ 0 w 1822130"/>
              <a:gd name="connsiteY0" fmla="*/ 0 h 1674194"/>
              <a:gd name="connsiteX1" fmla="*/ 1822130 w 1822130"/>
              <a:gd name="connsiteY1" fmla="*/ 1052007 h 1674194"/>
              <a:gd name="connsiteX2" fmla="*/ 744472 w 1822130"/>
              <a:gd name="connsiteY2" fmla="*/ 1674194 h 1674194"/>
              <a:gd name="connsiteX3" fmla="*/ 717680 w 1822130"/>
              <a:gd name="connsiteY3" fmla="*/ 1630092 h 1674194"/>
              <a:gd name="connsiteX4" fmla="*/ 0 w 1822130"/>
              <a:gd name="connsiteY4" fmla="*/ 1248505 h 1674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2130" h="1674194">
                <a:moveTo>
                  <a:pt x="0" y="0"/>
                </a:moveTo>
                <a:cubicBezTo>
                  <a:pt x="751692" y="0"/>
                  <a:pt x="1446285" y="401023"/>
                  <a:pt x="1822130" y="1052007"/>
                </a:cubicBezTo>
                <a:lnTo>
                  <a:pt x="744472" y="1674194"/>
                </a:lnTo>
                <a:lnTo>
                  <a:pt x="717680" y="1630092"/>
                </a:lnTo>
                <a:cubicBezTo>
                  <a:pt x="562144" y="1399870"/>
                  <a:pt x="298750" y="1248505"/>
                  <a:pt x="0" y="1248505"/>
                </a:cubicBezTo>
                <a:close/>
              </a:path>
            </a:pathLst>
          </a:cu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6B59D03-0C2E-DFA7-D452-8DBE6979B1E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14" t="20521" r="32691" b="22565"/>
          <a:stretch>
            <a:fillRect/>
          </a:stretch>
        </p:blipFill>
        <p:spPr>
          <a:xfrm rot="14409135">
            <a:off x="-4555276" y="3971032"/>
            <a:ext cx="1898330" cy="1744207"/>
          </a:xfrm>
          <a:custGeom>
            <a:avLst/>
            <a:gdLst>
              <a:gd name="connsiteX0" fmla="*/ 1822130 w 1822130"/>
              <a:gd name="connsiteY0" fmla="*/ 0 h 1674194"/>
              <a:gd name="connsiteX1" fmla="*/ 1822130 w 1822130"/>
              <a:gd name="connsiteY1" fmla="*/ 1248505 h 1674194"/>
              <a:gd name="connsiteX2" fmla="*/ 1104452 w 1822130"/>
              <a:gd name="connsiteY2" fmla="*/ 1630092 h 1674194"/>
              <a:gd name="connsiteX3" fmla="*/ 1077659 w 1822130"/>
              <a:gd name="connsiteY3" fmla="*/ 1674194 h 1674194"/>
              <a:gd name="connsiteX4" fmla="*/ 0 w 1822130"/>
              <a:gd name="connsiteY4" fmla="*/ 1052007 h 1674194"/>
              <a:gd name="connsiteX5" fmla="*/ 1822130 w 1822130"/>
              <a:gd name="connsiteY5" fmla="*/ 0 h 1674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22130" h="1674194">
                <a:moveTo>
                  <a:pt x="1822130" y="0"/>
                </a:moveTo>
                <a:lnTo>
                  <a:pt x="1822130" y="1248505"/>
                </a:lnTo>
                <a:cubicBezTo>
                  <a:pt x="1523382" y="1248505"/>
                  <a:pt x="1259986" y="1399870"/>
                  <a:pt x="1104452" y="1630092"/>
                </a:cubicBezTo>
                <a:lnTo>
                  <a:pt x="1077659" y="1674194"/>
                </a:lnTo>
                <a:lnTo>
                  <a:pt x="0" y="1052007"/>
                </a:lnTo>
                <a:cubicBezTo>
                  <a:pt x="375847" y="401023"/>
                  <a:pt x="1070438" y="0"/>
                  <a:pt x="1822130" y="0"/>
                </a:cubicBezTo>
                <a:close/>
              </a:path>
            </a:pathLst>
          </a:cu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B609EFD0-246E-D93A-13CC-3632DAD3686E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712" t="12407" r="14284" b="41581"/>
          <a:stretch/>
        </p:blipFill>
        <p:spPr>
          <a:xfrm rot="14409135">
            <a:off x="-2850861" y="3560371"/>
            <a:ext cx="1414365" cy="2192002"/>
          </a:xfrm>
          <a:custGeom>
            <a:avLst/>
            <a:gdLst>
              <a:gd name="connsiteX0" fmla="*/ 281885 w 1357592"/>
              <a:gd name="connsiteY0" fmla="*/ 0 h 2104014"/>
              <a:gd name="connsiteX1" fmla="*/ 1357592 w 1357592"/>
              <a:gd name="connsiteY1" fmla="*/ 621060 h 2104014"/>
              <a:gd name="connsiteX2" fmla="*/ 1306538 w 1357592"/>
              <a:gd name="connsiteY2" fmla="*/ 715119 h 2104014"/>
              <a:gd name="connsiteX3" fmla="*/ 1238524 w 1357592"/>
              <a:gd name="connsiteY3" fmla="*/ 1052007 h 2104014"/>
              <a:gd name="connsiteX4" fmla="*/ 1306538 w 1357592"/>
              <a:gd name="connsiteY4" fmla="*/ 1388896 h 2104014"/>
              <a:gd name="connsiteX5" fmla="*/ 1357592 w 1357592"/>
              <a:gd name="connsiteY5" fmla="*/ 1482955 h 2104014"/>
              <a:gd name="connsiteX6" fmla="*/ 281885 w 1357592"/>
              <a:gd name="connsiteY6" fmla="*/ 2104014 h 2104014"/>
              <a:gd name="connsiteX7" fmla="*/ 281885 w 1357592"/>
              <a:gd name="connsiteY7" fmla="*/ 0 h 2104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57592" h="2104014">
                <a:moveTo>
                  <a:pt x="281885" y="0"/>
                </a:moveTo>
                <a:lnTo>
                  <a:pt x="1357592" y="621060"/>
                </a:lnTo>
                <a:lnTo>
                  <a:pt x="1306538" y="715119"/>
                </a:lnTo>
                <a:cubicBezTo>
                  <a:pt x="1262742" y="818665"/>
                  <a:pt x="1238524" y="932508"/>
                  <a:pt x="1238524" y="1052007"/>
                </a:cubicBezTo>
                <a:cubicBezTo>
                  <a:pt x="1238524" y="1171507"/>
                  <a:pt x="1262742" y="1285350"/>
                  <a:pt x="1306538" y="1388896"/>
                </a:cubicBezTo>
                <a:lnTo>
                  <a:pt x="1357592" y="1482955"/>
                </a:lnTo>
                <a:lnTo>
                  <a:pt x="281885" y="2104014"/>
                </a:lnTo>
                <a:cubicBezTo>
                  <a:pt x="-93961" y="1453030"/>
                  <a:pt x="-93961" y="650984"/>
                  <a:pt x="281885" y="0"/>
                </a:cubicBezTo>
                <a:close/>
              </a:path>
            </a:pathLst>
          </a:cu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8C6CD0A3-F033-1D99-5256-FECAE995019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08" t="39635" r="31786" b="10152"/>
          <a:stretch>
            <a:fillRect/>
          </a:stretch>
        </p:blipFill>
        <p:spPr>
          <a:xfrm rot="14409135">
            <a:off x="-3151113" y="901204"/>
            <a:ext cx="1898332" cy="1741507"/>
          </a:xfrm>
          <a:custGeom>
            <a:avLst/>
            <a:gdLst>
              <a:gd name="connsiteX0" fmla="*/ 748963 w 1822132"/>
              <a:gd name="connsiteY0" fmla="*/ 0 h 1671602"/>
              <a:gd name="connsiteX1" fmla="*/ 1822132 w 1822132"/>
              <a:gd name="connsiteY1" fmla="*/ 619595 h 1671602"/>
              <a:gd name="connsiteX2" fmla="*/ 0 w 1822132"/>
              <a:gd name="connsiteY2" fmla="*/ 1671602 h 1671602"/>
              <a:gd name="connsiteX3" fmla="*/ 0 w 1822132"/>
              <a:gd name="connsiteY3" fmla="*/ 433079 h 1671602"/>
              <a:gd name="connsiteX4" fmla="*/ 717680 w 1822132"/>
              <a:gd name="connsiteY4" fmla="*/ 51492 h 1671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2132" h="1671602">
                <a:moveTo>
                  <a:pt x="748963" y="0"/>
                </a:moveTo>
                <a:lnTo>
                  <a:pt x="1822132" y="619595"/>
                </a:lnTo>
                <a:cubicBezTo>
                  <a:pt x="1446285" y="1270579"/>
                  <a:pt x="751693" y="1671602"/>
                  <a:pt x="0" y="1671602"/>
                </a:cubicBezTo>
                <a:lnTo>
                  <a:pt x="0" y="433079"/>
                </a:lnTo>
                <a:cubicBezTo>
                  <a:pt x="298750" y="433079"/>
                  <a:pt x="562145" y="281714"/>
                  <a:pt x="717680" y="51492"/>
                </a:cubicBezTo>
                <a:close/>
              </a:path>
            </a:pathLst>
          </a:cu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F90D2E9B-3AA6-3E8D-7504-81256718A901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38" t="28081" r="12036"/>
          <a:stretch/>
        </p:blipFill>
        <p:spPr>
          <a:xfrm>
            <a:off x="5985245" y="3406079"/>
            <a:ext cx="6165388" cy="347827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113DC8B-AA48-986D-CD99-A46AB1F125B7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35" t="14789" r="13578"/>
          <a:stretch/>
        </p:blipFill>
        <p:spPr>
          <a:xfrm>
            <a:off x="0" y="-45843"/>
            <a:ext cx="6011786" cy="34748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0DD6360-1B50-2883-193E-CBCB56343549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76" t="11720" r="12128"/>
          <a:stretch/>
        </p:blipFill>
        <p:spPr>
          <a:xfrm>
            <a:off x="5985245" y="-203200"/>
            <a:ext cx="6494214" cy="36743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2527789-9BB1-C064-A680-0311EAA6E457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89" t="16424" r="13783"/>
          <a:stretch/>
        </p:blipFill>
        <p:spPr>
          <a:xfrm>
            <a:off x="-34211" y="3406079"/>
            <a:ext cx="6045997" cy="347484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652CFB9-D1A5-CDFE-9F70-1FA0D4BEB393}"/>
              </a:ext>
            </a:extLst>
          </p:cNvPr>
          <p:cNvSpPr/>
          <p:nvPr/>
        </p:nvSpPr>
        <p:spPr>
          <a:xfrm>
            <a:off x="-34211" y="-45843"/>
            <a:ext cx="12513669" cy="6999999"/>
          </a:xfrm>
          <a:prstGeom prst="rect">
            <a:avLst/>
          </a:prstGeom>
          <a:solidFill>
            <a:schemeClr val="dk1">
              <a:alpha val="20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849A6BA-B697-D5A0-B713-D0939F59F26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10000" b="95600" l="7800" r="90000">
                        <a14:foregroundMark x1="7800" y1="63000" x2="7800" y2="63000"/>
                        <a14:foregroundMark x1="33400" y1="91400" x2="33400" y2="91400"/>
                        <a14:foregroundMark x1="32200" y1="95600" x2="32200" y2="95600"/>
                        <a14:foregroundMark x1="16200" y1="63800" x2="16200" y2="63800"/>
                        <a14:backgroundMark x1="16400" y1="64400" x2="16400" y2="644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269" y="4355035"/>
            <a:ext cx="2481890" cy="248189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E32857EC-689D-F9F7-4F60-2A8CBCAA902F}"/>
              </a:ext>
            </a:extLst>
          </p:cNvPr>
          <p:cNvSpPr/>
          <p:nvPr/>
        </p:nvSpPr>
        <p:spPr>
          <a:xfrm>
            <a:off x="2457680" y="4543039"/>
            <a:ext cx="3264060" cy="1678330"/>
          </a:xfrm>
          <a:prstGeom prst="wedgeRoundRectCallout">
            <a:avLst>
              <a:gd name="adj1" fmla="val -86081"/>
              <a:gd name="adj2" fmla="val -258"/>
              <a:gd name="adj3" fmla="val 16667"/>
            </a:avLst>
          </a:prstGeom>
          <a:solidFill>
            <a:srgbClr val="FFFBE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6B1750-C641-3DEE-8F8C-148D61C57D82}"/>
              </a:ext>
            </a:extLst>
          </p:cNvPr>
          <p:cNvSpPr txBox="1"/>
          <p:nvPr/>
        </p:nvSpPr>
        <p:spPr>
          <a:xfrm>
            <a:off x="2643202" y="4464569"/>
            <a:ext cx="307853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MENU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FF625FE-8C78-DB54-E783-C267FC1558AD}"/>
              </a:ext>
            </a:extLst>
          </p:cNvPr>
          <p:cNvSpPr txBox="1"/>
          <p:nvPr/>
        </p:nvSpPr>
        <p:spPr>
          <a:xfrm>
            <a:off x="2675736" y="5298039"/>
            <a:ext cx="31534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At From starters to desserts, our menu has something for everyone</a:t>
            </a:r>
          </a:p>
        </p:txBody>
      </p:sp>
    </p:spTree>
    <p:extLst>
      <p:ext uri="{BB962C8B-B14F-4D97-AF65-F5344CB8AC3E}">
        <p14:creationId xmlns:p14="http://schemas.microsoft.com/office/powerpoint/2010/main" val="34462915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10" grpId="0"/>
      <p:bldP spid="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85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F90D2E9B-3AA6-3E8D-7504-81256718A90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38" t="28081" r="12036"/>
          <a:stretch/>
        </p:blipFill>
        <p:spPr>
          <a:xfrm>
            <a:off x="21022045" y="3389455"/>
            <a:ext cx="6165388" cy="347827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113DC8B-AA48-986D-CD99-A46AB1F125B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35" t="14789" r="13578"/>
          <a:stretch/>
        </p:blipFill>
        <p:spPr>
          <a:xfrm>
            <a:off x="15036800" y="-62467"/>
            <a:ext cx="6011786" cy="34748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0DD6360-1B50-2883-193E-CBCB5634354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76" t="11720" r="12128"/>
          <a:stretch/>
        </p:blipFill>
        <p:spPr>
          <a:xfrm>
            <a:off x="21022045" y="-243068"/>
            <a:ext cx="6494214" cy="36976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2527789-9BB1-C064-A680-0311EAA6E45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89" t="16424" r="13783"/>
          <a:stretch/>
        </p:blipFill>
        <p:spPr>
          <a:xfrm>
            <a:off x="15002589" y="3389455"/>
            <a:ext cx="6045997" cy="3474843"/>
          </a:xfrm>
          <a:prstGeom prst="rect">
            <a:avLst/>
          </a:prstGeom>
        </p:spPr>
      </p:pic>
      <p:sp>
        <p:nvSpPr>
          <p:cNvPr id="30" name="Oval 29">
            <a:extLst>
              <a:ext uri="{FF2B5EF4-FFF2-40B4-BE49-F238E27FC236}">
                <a16:creationId xmlns:a16="http://schemas.microsoft.com/office/drawing/2014/main" id="{ADE34F73-6F65-343E-E31D-7D1030FFA96B}"/>
              </a:ext>
            </a:extLst>
          </p:cNvPr>
          <p:cNvSpPr/>
          <p:nvPr/>
        </p:nvSpPr>
        <p:spPr>
          <a:xfrm>
            <a:off x="3450012" y="673547"/>
            <a:ext cx="5222064" cy="5196238"/>
          </a:xfrm>
          <a:prstGeom prst="ellipse">
            <a:avLst/>
          </a:prstGeom>
          <a:noFill/>
          <a:ln w="50800" cap="rnd">
            <a:solidFill>
              <a:schemeClr val="accent2"/>
            </a:solidFill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99BFFF2C-698D-2B54-E627-FC70ACAD0FF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48816" y1="28471" x2="48816" y2="28471"/>
                        <a14:foregroundMark x1="41587" y1="32758" x2="41587" y2="32758"/>
                        <a14:foregroundMark x1="55534" y1="22585" x2="55534" y2="22585"/>
                        <a14:foregroundMark x1="46897" y1="15611" x2="46897" y2="15611"/>
                        <a14:foregroundMark x1="60333" y1="36340" x2="60333" y2="36340"/>
                        <a14:foregroundMark x1="61100" y1="30582" x2="61100" y2="30582"/>
                        <a14:foregroundMark x1="39283" y1="36084" x2="39283" y2="36084"/>
                        <a14:foregroundMark x1="18362" y1="58349" x2="18362" y2="58349"/>
                        <a14:foregroundMark x1="43698" y1="57262" x2="43698" y2="57262"/>
                        <a14:foregroundMark x1="72489" y1="60013" x2="72489" y2="60013"/>
                        <a14:foregroundMark x1="34869" y1="65323" x2="34869" y2="65323"/>
                        <a14:foregroundMark x1="39155" y1="65451" x2="39155" y2="65451"/>
                        <a14:foregroundMark x1="41715" y1="65451" x2="41715" y2="65451"/>
                        <a14:foregroundMark x1="44018" y1="65771" x2="44018" y2="65771"/>
                        <a14:foregroundMark x1="46385" y1="65451" x2="46385" y2="65451"/>
                        <a14:foregroundMark x1="48816" y1="65771" x2="48816" y2="65771"/>
                        <a14:foregroundMark x1="50800" y1="65771" x2="50800" y2="65771"/>
                        <a14:foregroundMark x1="55214" y1="65323" x2="55214" y2="65323"/>
                        <a14:foregroundMark x1="58669" y1="65579" x2="58669" y2="65579"/>
                        <a14:foregroundMark x1="62188" y1="65771" x2="62188" y2="65771"/>
                        <a14:foregroundMark x1="65195" y1="65899" x2="65195" y2="65899"/>
                        <a14:foregroundMark x1="68842" y1="66091" x2="68842" y2="66091"/>
                        <a14:foregroundMark x1="31414" y1="65579" x2="31414" y2="65579"/>
                        <a14:foregroundMark x1="52911" y1="69226" x2="52911" y2="6922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7607" y="2348718"/>
            <a:ext cx="2031136" cy="2031136"/>
          </a:xfrm>
          <a:prstGeom prst="rect">
            <a:avLst/>
          </a:prstGeom>
        </p:spPr>
      </p:pic>
      <p:pic>
        <p:nvPicPr>
          <p:cNvPr id="18" name="Picture 17" descr="Pizza">
            <a:extLst>
              <a:ext uri="{FF2B5EF4-FFF2-40B4-BE49-F238E27FC236}">
                <a16:creationId xmlns:a16="http://schemas.microsoft.com/office/drawing/2014/main" id="{50EEDAE8-F125-1429-447A-7CD1EB845EC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08" r="32924" b="3608"/>
          <a:stretch>
            <a:fillRect/>
          </a:stretch>
        </p:blipFill>
        <p:spPr>
          <a:xfrm rot="10718177">
            <a:off x="3833593" y="2228113"/>
            <a:ext cx="1414365" cy="2112921"/>
          </a:xfrm>
          <a:custGeom>
            <a:avLst/>
            <a:gdLst>
              <a:gd name="connsiteX0" fmla="*/ 1096131 w 1414365"/>
              <a:gd name="connsiteY0" fmla="*/ 0 h 2112921"/>
              <a:gd name="connsiteX1" fmla="*/ 1127670 w 1414365"/>
              <a:gd name="connsiteY1" fmla="*/ 0 h 2112921"/>
              <a:gd name="connsiteX2" fmla="*/ 1249174 w 1414365"/>
              <a:gd name="connsiteY2" fmla="*/ 239552 h 2112921"/>
              <a:gd name="connsiteX3" fmla="*/ 1120692 w 1414365"/>
              <a:gd name="connsiteY3" fmla="*/ 2112921 h 2112921"/>
              <a:gd name="connsiteX4" fmla="*/ 0 w 1414365"/>
              <a:gd name="connsiteY4" fmla="*/ 1485171 h 2112921"/>
              <a:gd name="connsiteX5" fmla="*/ 53189 w 1414365"/>
              <a:gd name="connsiteY5" fmla="*/ 1390099 h 2112921"/>
              <a:gd name="connsiteX6" fmla="*/ 124048 w 1414365"/>
              <a:gd name="connsiteY6" fmla="*/ 1049582 h 2112921"/>
              <a:gd name="connsiteX7" fmla="*/ 53189 w 1414365"/>
              <a:gd name="connsiteY7" fmla="*/ 709065 h 2112921"/>
              <a:gd name="connsiteX8" fmla="*/ 0 w 1414365"/>
              <a:gd name="connsiteY8" fmla="*/ 613992 h 2112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14365" h="2112921">
                <a:moveTo>
                  <a:pt x="1096131" y="0"/>
                </a:moveTo>
                <a:lnTo>
                  <a:pt x="1127670" y="0"/>
                </a:lnTo>
                <a:lnTo>
                  <a:pt x="1249174" y="239552"/>
                </a:lnTo>
                <a:cubicBezTo>
                  <a:pt x="1506138" y="844524"/>
                  <a:pt x="1463311" y="1537174"/>
                  <a:pt x="1120692" y="2112921"/>
                </a:cubicBezTo>
                <a:lnTo>
                  <a:pt x="0" y="1485171"/>
                </a:lnTo>
                <a:lnTo>
                  <a:pt x="53189" y="1390099"/>
                </a:lnTo>
                <a:cubicBezTo>
                  <a:pt x="98817" y="1285438"/>
                  <a:pt x="124048" y="1170369"/>
                  <a:pt x="124048" y="1049582"/>
                </a:cubicBezTo>
                <a:cubicBezTo>
                  <a:pt x="124048" y="928795"/>
                  <a:pt x="98817" y="813726"/>
                  <a:pt x="53189" y="709065"/>
                </a:cubicBezTo>
                <a:lnTo>
                  <a:pt x="0" y="613992"/>
                </a:lnTo>
                <a:close/>
              </a:path>
            </a:pathLst>
          </a:cu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3E860FD-74C9-FEC9-F8CA-2CB2E5ACC82A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32" t="37033" r="55193" b="16749"/>
          <a:stretch/>
        </p:blipFill>
        <p:spPr>
          <a:xfrm rot="10718177">
            <a:off x="4171225" y="3800004"/>
            <a:ext cx="1898330" cy="1744207"/>
          </a:xfrm>
          <a:custGeom>
            <a:avLst/>
            <a:gdLst>
              <a:gd name="connsiteX0" fmla="*/ 0 w 1822130"/>
              <a:gd name="connsiteY0" fmla="*/ 0 h 1674194"/>
              <a:gd name="connsiteX1" fmla="*/ 1822130 w 1822130"/>
              <a:gd name="connsiteY1" fmla="*/ 1052007 h 1674194"/>
              <a:gd name="connsiteX2" fmla="*/ 744472 w 1822130"/>
              <a:gd name="connsiteY2" fmla="*/ 1674194 h 1674194"/>
              <a:gd name="connsiteX3" fmla="*/ 717680 w 1822130"/>
              <a:gd name="connsiteY3" fmla="*/ 1630092 h 1674194"/>
              <a:gd name="connsiteX4" fmla="*/ 0 w 1822130"/>
              <a:gd name="connsiteY4" fmla="*/ 1248505 h 1674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2130" h="1674194">
                <a:moveTo>
                  <a:pt x="0" y="0"/>
                </a:moveTo>
                <a:cubicBezTo>
                  <a:pt x="751692" y="0"/>
                  <a:pt x="1446285" y="401023"/>
                  <a:pt x="1822130" y="1052007"/>
                </a:cubicBezTo>
                <a:lnTo>
                  <a:pt x="744472" y="1674194"/>
                </a:lnTo>
                <a:lnTo>
                  <a:pt x="717680" y="1630092"/>
                </a:lnTo>
                <a:cubicBezTo>
                  <a:pt x="562144" y="1399870"/>
                  <a:pt x="298750" y="1248505"/>
                  <a:pt x="0" y="1248505"/>
                </a:cubicBezTo>
                <a:close/>
              </a:path>
            </a:pathLst>
          </a:cu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6B59D03-0C2E-DFA7-D452-8DBE6979B1E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14" t="20521" r="32691" b="22565"/>
          <a:stretch>
            <a:fillRect/>
          </a:stretch>
        </p:blipFill>
        <p:spPr>
          <a:xfrm rot="10718177">
            <a:off x="6141601" y="3753097"/>
            <a:ext cx="1898330" cy="1744207"/>
          </a:xfrm>
          <a:custGeom>
            <a:avLst/>
            <a:gdLst>
              <a:gd name="connsiteX0" fmla="*/ 1822130 w 1822130"/>
              <a:gd name="connsiteY0" fmla="*/ 0 h 1674194"/>
              <a:gd name="connsiteX1" fmla="*/ 1822130 w 1822130"/>
              <a:gd name="connsiteY1" fmla="*/ 1248505 h 1674194"/>
              <a:gd name="connsiteX2" fmla="*/ 1104452 w 1822130"/>
              <a:gd name="connsiteY2" fmla="*/ 1630092 h 1674194"/>
              <a:gd name="connsiteX3" fmla="*/ 1077659 w 1822130"/>
              <a:gd name="connsiteY3" fmla="*/ 1674194 h 1674194"/>
              <a:gd name="connsiteX4" fmla="*/ 0 w 1822130"/>
              <a:gd name="connsiteY4" fmla="*/ 1052007 h 1674194"/>
              <a:gd name="connsiteX5" fmla="*/ 1822130 w 1822130"/>
              <a:gd name="connsiteY5" fmla="*/ 0 h 1674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22130" h="1674194">
                <a:moveTo>
                  <a:pt x="1822130" y="0"/>
                </a:moveTo>
                <a:lnTo>
                  <a:pt x="1822130" y="1248505"/>
                </a:lnTo>
                <a:cubicBezTo>
                  <a:pt x="1523382" y="1248505"/>
                  <a:pt x="1259986" y="1399870"/>
                  <a:pt x="1104452" y="1630092"/>
                </a:cubicBezTo>
                <a:lnTo>
                  <a:pt x="1077659" y="1674194"/>
                </a:lnTo>
                <a:lnTo>
                  <a:pt x="0" y="1052007"/>
                </a:lnTo>
                <a:cubicBezTo>
                  <a:pt x="375847" y="401023"/>
                  <a:pt x="1070438" y="0"/>
                  <a:pt x="1822130" y="0"/>
                </a:cubicBezTo>
                <a:close/>
              </a:path>
            </a:pathLst>
          </a:cu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B609EFD0-246E-D93A-13CC-3632DAD3686E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712" t="12407" r="14284" b="41581"/>
          <a:stretch/>
        </p:blipFill>
        <p:spPr>
          <a:xfrm rot="10718177">
            <a:off x="6916882" y="2154724"/>
            <a:ext cx="1414365" cy="2192002"/>
          </a:xfrm>
          <a:custGeom>
            <a:avLst/>
            <a:gdLst>
              <a:gd name="connsiteX0" fmla="*/ 281885 w 1357592"/>
              <a:gd name="connsiteY0" fmla="*/ 0 h 2104014"/>
              <a:gd name="connsiteX1" fmla="*/ 1357592 w 1357592"/>
              <a:gd name="connsiteY1" fmla="*/ 621060 h 2104014"/>
              <a:gd name="connsiteX2" fmla="*/ 1306538 w 1357592"/>
              <a:gd name="connsiteY2" fmla="*/ 715119 h 2104014"/>
              <a:gd name="connsiteX3" fmla="*/ 1238524 w 1357592"/>
              <a:gd name="connsiteY3" fmla="*/ 1052007 h 2104014"/>
              <a:gd name="connsiteX4" fmla="*/ 1306538 w 1357592"/>
              <a:gd name="connsiteY4" fmla="*/ 1388896 h 2104014"/>
              <a:gd name="connsiteX5" fmla="*/ 1357592 w 1357592"/>
              <a:gd name="connsiteY5" fmla="*/ 1482955 h 2104014"/>
              <a:gd name="connsiteX6" fmla="*/ 281885 w 1357592"/>
              <a:gd name="connsiteY6" fmla="*/ 2104014 h 2104014"/>
              <a:gd name="connsiteX7" fmla="*/ 281885 w 1357592"/>
              <a:gd name="connsiteY7" fmla="*/ 0 h 2104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57592" h="2104014">
                <a:moveTo>
                  <a:pt x="281885" y="0"/>
                </a:moveTo>
                <a:lnTo>
                  <a:pt x="1357592" y="621060"/>
                </a:lnTo>
                <a:lnTo>
                  <a:pt x="1306538" y="715119"/>
                </a:lnTo>
                <a:cubicBezTo>
                  <a:pt x="1262742" y="818665"/>
                  <a:pt x="1238524" y="932508"/>
                  <a:pt x="1238524" y="1052007"/>
                </a:cubicBezTo>
                <a:cubicBezTo>
                  <a:pt x="1238524" y="1171507"/>
                  <a:pt x="1262742" y="1285350"/>
                  <a:pt x="1306538" y="1388896"/>
                </a:cubicBezTo>
                <a:lnTo>
                  <a:pt x="1357592" y="1482955"/>
                </a:lnTo>
                <a:lnTo>
                  <a:pt x="281885" y="2104014"/>
                </a:lnTo>
                <a:cubicBezTo>
                  <a:pt x="-93961" y="1453030"/>
                  <a:pt x="-93961" y="650984"/>
                  <a:pt x="281885" y="0"/>
                </a:cubicBezTo>
                <a:close/>
              </a:path>
            </a:pathLst>
          </a:cu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8C6CD0A3-F033-1D99-5256-FECAE995019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08" t="39635" r="31786" b="10152"/>
          <a:stretch>
            <a:fillRect/>
          </a:stretch>
        </p:blipFill>
        <p:spPr>
          <a:xfrm rot="10718177">
            <a:off x="4111854" y="1055569"/>
            <a:ext cx="1898332" cy="1741507"/>
          </a:xfrm>
          <a:custGeom>
            <a:avLst/>
            <a:gdLst>
              <a:gd name="connsiteX0" fmla="*/ 748963 w 1822132"/>
              <a:gd name="connsiteY0" fmla="*/ 0 h 1671602"/>
              <a:gd name="connsiteX1" fmla="*/ 1822132 w 1822132"/>
              <a:gd name="connsiteY1" fmla="*/ 619595 h 1671602"/>
              <a:gd name="connsiteX2" fmla="*/ 0 w 1822132"/>
              <a:gd name="connsiteY2" fmla="*/ 1671602 h 1671602"/>
              <a:gd name="connsiteX3" fmla="*/ 0 w 1822132"/>
              <a:gd name="connsiteY3" fmla="*/ 433079 h 1671602"/>
              <a:gd name="connsiteX4" fmla="*/ 717680 w 1822132"/>
              <a:gd name="connsiteY4" fmla="*/ 51492 h 1671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2132" h="1671602">
                <a:moveTo>
                  <a:pt x="748963" y="0"/>
                </a:moveTo>
                <a:lnTo>
                  <a:pt x="1822132" y="619595"/>
                </a:lnTo>
                <a:cubicBezTo>
                  <a:pt x="1446285" y="1270579"/>
                  <a:pt x="751693" y="1671602"/>
                  <a:pt x="0" y="1671602"/>
                </a:cubicBezTo>
                <a:lnTo>
                  <a:pt x="0" y="433079"/>
                </a:lnTo>
                <a:cubicBezTo>
                  <a:pt x="298750" y="433079"/>
                  <a:pt x="562145" y="281714"/>
                  <a:pt x="717680" y="51492"/>
                </a:cubicBezTo>
                <a:close/>
              </a:path>
            </a:pathLst>
          </a:cu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0AA15B4-59E9-F662-B8ED-C6FD1CB3F11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61" t="22035" r="38985" b="27823"/>
          <a:stretch>
            <a:fillRect/>
          </a:stretch>
        </p:blipFill>
        <p:spPr>
          <a:xfrm rot="10718177">
            <a:off x="6075314" y="1030151"/>
            <a:ext cx="1898332" cy="1741507"/>
          </a:xfrm>
          <a:custGeom>
            <a:avLst/>
            <a:gdLst>
              <a:gd name="connsiteX0" fmla="*/ 1073171 w 1822132"/>
              <a:gd name="connsiteY0" fmla="*/ 0 h 1671602"/>
              <a:gd name="connsiteX1" fmla="*/ 1104453 w 1822132"/>
              <a:gd name="connsiteY1" fmla="*/ 51492 h 1671602"/>
              <a:gd name="connsiteX2" fmla="*/ 1822132 w 1822132"/>
              <a:gd name="connsiteY2" fmla="*/ 433079 h 1671602"/>
              <a:gd name="connsiteX3" fmla="*/ 1822132 w 1822132"/>
              <a:gd name="connsiteY3" fmla="*/ 1671602 h 1671602"/>
              <a:gd name="connsiteX4" fmla="*/ 0 w 1822132"/>
              <a:gd name="connsiteY4" fmla="*/ 619595 h 1671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2132" h="1671602">
                <a:moveTo>
                  <a:pt x="1073171" y="0"/>
                </a:moveTo>
                <a:lnTo>
                  <a:pt x="1104453" y="51492"/>
                </a:lnTo>
                <a:cubicBezTo>
                  <a:pt x="1259987" y="281714"/>
                  <a:pt x="1523383" y="433079"/>
                  <a:pt x="1822132" y="433079"/>
                </a:cubicBezTo>
                <a:lnTo>
                  <a:pt x="1822132" y="1671602"/>
                </a:lnTo>
                <a:cubicBezTo>
                  <a:pt x="1070440" y="1671602"/>
                  <a:pt x="375846" y="1270579"/>
                  <a:pt x="0" y="619595"/>
                </a:cubicBezTo>
                <a:close/>
              </a:path>
            </a:pathLst>
          </a:cu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658E66E-E521-3DD3-1EB6-233B660774C8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55" t="16324" r="13483" b="9524"/>
          <a:stretch/>
        </p:blipFill>
        <p:spPr>
          <a:xfrm>
            <a:off x="-6527297" y="3002299"/>
            <a:ext cx="5283920" cy="252699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301CAB8-6433-27D9-456E-9D6CF04A1167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54" t="22107" r="13749" b="16984"/>
          <a:stretch/>
        </p:blipFill>
        <p:spPr>
          <a:xfrm>
            <a:off x="-6504655" y="943823"/>
            <a:ext cx="5295489" cy="209356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06D2845-3764-EDFA-FF80-3E5FE8C176E3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10000" b="95600" l="7800" r="90000">
                        <a14:foregroundMark x1="7800" y1="63000" x2="7800" y2="63000"/>
                        <a14:foregroundMark x1="33400" y1="91400" x2="33400" y2="91400"/>
                        <a14:foregroundMark x1="32200" y1="95600" x2="32200" y2="95600"/>
                        <a14:foregroundMark x1="16200" y1="63800" x2="16200" y2="63800"/>
                        <a14:backgroundMark x1="16400" y1="64400" x2="16400" y2="644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60722" y="4355035"/>
            <a:ext cx="2481890" cy="248189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B406F88B-B4DA-25C6-10BE-599F84D71A42}"/>
              </a:ext>
            </a:extLst>
          </p:cNvPr>
          <p:cNvSpPr/>
          <p:nvPr/>
        </p:nvSpPr>
        <p:spPr>
          <a:xfrm>
            <a:off x="13679485" y="4543039"/>
            <a:ext cx="3264060" cy="1678330"/>
          </a:xfrm>
          <a:prstGeom prst="wedgeRoundRectCallout">
            <a:avLst>
              <a:gd name="adj1" fmla="val -86081"/>
              <a:gd name="adj2" fmla="val -258"/>
              <a:gd name="adj3" fmla="val 16667"/>
            </a:avLst>
          </a:prstGeom>
          <a:solidFill>
            <a:srgbClr val="FFFBE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9E74A8-9757-857D-0F18-015C26BB4148}"/>
              </a:ext>
            </a:extLst>
          </p:cNvPr>
          <p:cNvSpPr txBox="1"/>
          <p:nvPr/>
        </p:nvSpPr>
        <p:spPr>
          <a:xfrm>
            <a:off x="13865007" y="4464569"/>
            <a:ext cx="307853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MENU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3431B2-9427-81AF-5A9A-2494C7BD71EE}"/>
              </a:ext>
            </a:extLst>
          </p:cNvPr>
          <p:cNvSpPr txBox="1"/>
          <p:nvPr/>
        </p:nvSpPr>
        <p:spPr>
          <a:xfrm>
            <a:off x="13897541" y="5298039"/>
            <a:ext cx="31534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At From starters to desserts, our menu has something for everyone</a:t>
            </a:r>
          </a:p>
        </p:txBody>
      </p:sp>
    </p:spTree>
    <p:extLst>
      <p:ext uri="{BB962C8B-B14F-4D97-AF65-F5344CB8AC3E}">
        <p14:creationId xmlns:p14="http://schemas.microsoft.com/office/powerpoint/2010/main" val="27521029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A402D47-3BE5-3D2D-B227-E9374604D3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9618" y="-1"/>
            <a:ext cx="12271618" cy="7331077"/>
          </a:xfrm>
          <a:prstGeom prst="rect">
            <a:avLst/>
          </a:prstGeom>
        </p:spPr>
      </p:pic>
      <p:sp>
        <p:nvSpPr>
          <p:cNvPr id="30" name="Oval 29">
            <a:extLst>
              <a:ext uri="{FF2B5EF4-FFF2-40B4-BE49-F238E27FC236}">
                <a16:creationId xmlns:a16="http://schemas.microsoft.com/office/drawing/2014/main" id="{ADE34F73-6F65-343E-E31D-7D1030FFA96B}"/>
              </a:ext>
            </a:extLst>
          </p:cNvPr>
          <p:cNvSpPr/>
          <p:nvPr/>
        </p:nvSpPr>
        <p:spPr>
          <a:xfrm>
            <a:off x="-5471920" y="851821"/>
            <a:ext cx="5222064" cy="5196238"/>
          </a:xfrm>
          <a:prstGeom prst="ellipse">
            <a:avLst/>
          </a:prstGeom>
          <a:noFill/>
          <a:ln w="50800" cap="rnd">
            <a:solidFill>
              <a:schemeClr val="accent2"/>
            </a:solidFill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99BFFF2C-698D-2B54-E627-FC70ACAD0F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48816" y1="28471" x2="48816" y2="28471"/>
                        <a14:foregroundMark x1="41587" y1="32758" x2="41587" y2="32758"/>
                        <a14:foregroundMark x1="55534" y1="22585" x2="55534" y2="22585"/>
                        <a14:foregroundMark x1="46897" y1="15611" x2="46897" y2="15611"/>
                        <a14:foregroundMark x1="60333" y1="36340" x2="60333" y2="36340"/>
                        <a14:foregroundMark x1="61100" y1="30582" x2="61100" y2="30582"/>
                        <a14:foregroundMark x1="39283" y1="36084" x2="39283" y2="36084"/>
                        <a14:foregroundMark x1="18362" y1="58349" x2="18362" y2="58349"/>
                        <a14:foregroundMark x1="43698" y1="57262" x2="43698" y2="57262"/>
                        <a14:foregroundMark x1="72489" y1="60013" x2="72489" y2="60013"/>
                        <a14:foregroundMark x1="34869" y1="65323" x2="34869" y2="65323"/>
                        <a14:foregroundMark x1="39155" y1="65451" x2="39155" y2="65451"/>
                        <a14:foregroundMark x1="41715" y1="65451" x2="41715" y2="65451"/>
                        <a14:foregroundMark x1="44018" y1="65771" x2="44018" y2="65771"/>
                        <a14:foregroundMark x1="46385" y1="65451" x2="46385" y2="65451"/>
                        <a14:foregroundMark x1="48816" y1="65771" x2="48816" y2="65771"/>
                        <a14:foregroundMark x1="50800" y1="65771" x2="50800" y2="65771"/>
                        <a14:foregroundMark x1="55214" y1="65323" x2="55214" y2="65323"/>
                        <a14:foregroundMark x1="58669" y1="65579" x2="58669" y2="65579"/>
                        <a14:foregroundMark x1="62188" y1="65771" x2="62188" y2="65771"/>
                        <a14:foregroundMark x1="65195" y1="65899" x2="65195" y2="65899"/>
                        <a14:foregroundMark x1="68842" y1="66091" x2="68842" y2="66091"/>
                        <a14:foregroundMark x1="31414" y1="65579" x2="31414" y2="65579"/>
                        <a14:foregroundMark x1="52911" y1="69226" x2="52911" y2="6922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24325" y="2526992"/>
            <a:ext cx="2031136" cy="2031136"/>
          </a:xfrm>
          <a:prstGeom prst="rect">
            <a:avLst/>
          </a:prstGeom>
        </p:spPr>
      </p:pic>
      <p:pic>
        <p:nvPicPr>
          <p:cNvPr id="18" name="Picture 17" descr="Pizza">
            <a:extLst>
              <a:ext uri="{FF2B5EF4-FFF2-40B4-BE49-F238E27FC236}">
                <a16:creationId xmlns:a16="http://schemas.microsoft.com/office/drawing/2014/main" id="{50EEDAE8-F125-1429-447A-7CD1EB845EC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08" r="32924" b="3608"/>
          <a:stretch>
            <a:fillRect/>
          </a:stretch>
        </p:blipFill>
        <p:spPr>
          <a:xfrm rot="10718177">
            <a:off x="-5088339" y="2406387"/>
            <a:ext cx="1414365" cy="2112921"/>
          </a:xfrm>
          <a:custGeom>
            <a:avLst/>
            <a:gdLst>
              <a:gd name="connsiteX0" fmla="*/ 1096131 w 1414365"/>
              <a:gd name="connsiteY0" fmla="*/ 0 h 2112921"/>
              <a:gd name="connsiteX1" fmla="*/ 1127670 w 1414365"/>
              <a:gd name="connsiteY1" fmla="*/ 0 h 2112921"/>
              <a:gd name="connsiteX2" fmla="*/ 1249174 w 1414365"/>
              <a:gd name="connsiteY2" fmla="*/ 239552 h 2112921"/>
              <a:gd name="connsiteX3" fmla="*/ 1120692 w 1414365"/>
              <a:gd name="connsiteY3" fmla="*/ 2112921 h 2112921"/>
              <a:gd name="connsiteX4" fmla="*/ 0 w 1414365"/>
              <a:gd name="connsiteY4" fmla="*/ 1485171 h 2112921"/>
              <a:gd name="connsiteX5" fmla="*/ 53189 w 1414365"/>
              <a:gd name="connsiteY5" fmla="*/ 1390099 h 2112921"/>
              <a:gd name="connsiteX6" fmla="*/ 124048 w 1414365"/>
              <a:gd name="connsiteY6" fmla="*/ 1049582 h 2112921"/>
              <a:gd name="connsiteX7" fmla="*/ 53189 w 1414365"/>
              <a:gd name="connsiteY7" fmla="*/ 709065 h 2112921"/>
              <a:gd name="connsiteX8" fmla="*/ 0 w 1414365"/>
              <a:gd name="connsiteY8" fmla="*/ 613992 h 2112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14365" h="2112921">
                <a:moveTo>
                  <a:pt x="1096131" y="0"/>
                </a:moveTo>
                <a:lnTo>
                  <a:pt x="1127670" y="0"/>
                </a:lnTo>
                <a:lnTo>
                  <a:pt x="1249174" y="239552"/>
                </a:lnTo>
                <a:cubicBezTo>
                  <a:pt x="1506138" y="844524"/>
                  <a:pt x="1463311" y="1537174"/>
                  <a:pt x="1120692" y="2112921"/>
                </a:cubicBezTo>
                <a:lnTo>
                  <a:pt x="0" y="1485171"/>
                </a:lnTo>
                <a:lnTo>
                  <a:pt x="53189" y="1390099"/>
                </a:lnTo>
                <a:cubicBezTo>
                  <a:pt x="98817" y="1285438"/>
                  <a:pt x="124048" y="1170369"/>
                  <a:pt x="124048" y="1049582"/>
                </a:cubicBezTo>
                <a:cubicBezTo>
                  <a:pt x="124048" y="928795"/>
                  <a:pt x="98817" y="813726"/>
                  <a:pt x="53189" y="709065"/>
                </a:cubicBezTo>
                <a:lnTo>
                  <a:pt x="0" y="613992"/>
                </a:lnTo>
                <a:close/>
              </a:path>
            </a:pathLst>
          </a:cu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3E860FD-74C9-FEC9-F8CA-2CB2E5ACC82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32" t="37033" r="55193" b="16749"/>
          <a:stretch/>
        </p:blipFill>
        <p:spPr>
          <a:xfrm rot="10718177">
            <a:off x="-4750707" y="3978278"/>
            <a:ext cx="1898330" cy="1744207"/>
          </a:xfrm>
          <a:custGeom>
            <a:avLst/>
            <a:gdLst>
              <a:gd name="connsiteX0" fmla="*/ 0 w 1822130"/>
              <a:gd name="connsiteY0" fmla="*/ 0 h 1674194"/>
              <a:gd name="connsiteX1" fmla="*/ 1822130 w 1822130"/>
              <a:gd name="connsiteY1" fmla="*/ 1052007 h 1674194"/>
              <a:gd name="connsiteX2" fmla="*/ 744472 w 1822130"/>
              <a:gd name="connsiteY2" fmla="*/ 1674194 h 1674194"/>
              <a:gd name="connsiteX3" fmla="*/ 717680 w 1822130"/>
              <a:gd name="connsiteY3" fmla="*/ 1630092 h 1674194"/>
              <a:gd name="connsiteX4" fmla="*/ 0 w 1822130"/>
              <a:gd name="connsiteY4" fmla="*/ 1248505 h 1674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2130" h="1674194">
                <a:moveTo>
                  <a:pt x="0" y="0"/>
                </a:moveTo>
                <a:cubicBezTo>
                  <a:pt x="751692" y="0"/>
                  <a:pt x="1446285" y="401023"/>
                  <a:pt x="1822130" y="1052007"/>
                </a:cubicBezTo>
                <a:lnTo>
                  <a:pt x="744472" y="1674194"/>
                </a:lnTo>
                <a:lnTo>
                  <a:pt x="717680" y="1630092"/>
                </a:lnTo>
                <a:cubicBezTo>
                  <a:pt x="562144" y="1399870"/>
                  <a:pt x="298750" y="1248505"/>
                  <a:pt x="0" y="1248505"/>
                </a:cubicBezTo>
                <a:close/>
              </a:path>
            </a:pathLst>
          </a:cu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6B59D03-0C2E-DFA7-D452-8DBE6979B1E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14" t="20521" r="32691" b="22565"/>
          <a:stretch>
            <a:fillRect/>
          </a:stretch>
        </p:blipFill>
        <p:spPr>
          <a:xfrm rot="10718177">
            <a:off x="-2780331" y="3931371"/>
            <a:ext cx="1898330" cy="1744207"/>
          </a:xfrm>
          <a:custGeom>
            <a:avLst/>
            <a:gdLst>
              <a:gd name="connsiteX0" fmla="*/ 1822130 w 1822130"/>
              <a:gd name="connsiteY0" fmla="*/ 0 h 1674194"/>
              <a:gd name="connsiteX1" fmla="*/ 1822130 w 1822130"/>
              <a:gd name="connsiteY1" fmla="*/ 1248505 h 1674194"/>
              <a:gd name="connsiteX2" fmla="*/ 1104452 w 1822130"/>
              <a:gd name="connsiteY2" fmla="*/ 1630092 h 1674194"/>
              <a:gd name="connsiteX3" fmla="*/ 1077659 w 1822130"/>
              <a:gd name="connsiteY3" fmla="*/ 1674194 h 1674194"/>
              <a:gd name="connsiteX4" fmla="*/ 0 w 1822130"/>
              <a:gd name="connsiteY4" fmla="*/ 1052007 h 1674194"/>
              <a:gd name="connsiteX5" fmla="*/ 1822130 w 1822130"/>
              <a:gd name="connsiteY5" fmla="*/ 0 h 1674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22130" h="1674194">
                <a:moveTo>
                  <a:pt x="1822130" y="0"/>
                </a:moveTo>
                <a:lnTo>
                  <a:pt x="1822130" y="1248505"/>
                </a:lnTo>
                <a:cubicBezTo>
                  <a:pt x="1523382" y="1248505"/>
                  <a:pt x="1259986" y="1399870"/>
                  <a:pt x="1104452" y="1630092"/>
                </a:cubicBezTo>
                <a:lnTo>
                  <a:pt x="1077659" y="1674194"/>
                </a:lnTo>
                <a:lnTo>
                  <a:pt x="0" y="1052007"/>
                </a:lnTo>
                <a:cubicBezTo>
                  <a:pt x="375847" y="401023"/>
                  <a:pt x="1070438" y="0"/>
                  <a:pt x="1822130" y="0"/>
                </a:cubicBezTo>
                <a:close/>
              </a:path>
            </a:pathLst>
          </a:cu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8C6CD0A3-F033-1D99-5256-FECAE995019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08" t="39635" r="31786" b="10152"/>
          <a:stretch>
            <a:fillRect/>
          </a:stretch>
        </p:blipFill>
        <p:spPr>
          <a:xfrm rot="10718177">
            <a:off x="-4810078" y="1233843"/>
            <a:ext cx="1898332" cy="1741507"/>
          </a:xfrm>
          <a:custGeom>
            <a:avLst/>
            <a:gdLst>
              <a:gd name="connsiteX0" fmla="*/ 748963 w 1822132"/>
              <a:gd name="connsiteY0" fmla="*/ 0 h 1671602"/>
              <a:gd name="connsiteX1" fmla="*/ 1822132 w 1822132"/>
              <a:gd name="connsiteY1" fmla="*/ 619595 h 1671602"/>
              <a:gd name="connsiteX2" fmla="*/ 0 w 1822132"/>
              <a:gd name="connsiteY2" fmla="*/ 1671602 h 1671602"/>
              <a:gd name="connsiteX3" fmla="*/ 0 w 1822132"/>
              <a:gd name="connsiteY3" fmla="*/ 433079 h 1671602"/>
              <a:gd name="connsiteX4" fmla="*/ 717680 w 1822132"/>
              <a:gd name="connsiteY4" fmla="*/ 51492 h 1671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2132" h="1671602">
                <a:moveTo>
                  <a:pt x="748963" y="0"/>
                </a:moveTo>
                <a:lnTo>
                  <a:pt x="1822132" y="619595"/>
                </a:lnTo>
                <a:cubicBezTo>
                  <a:pt x="1446285" y="1270579"/>
                  <a:pt x="751693" y="1671602"/>
                  <a:pt x="0" y="1671602"/>
                </a:cubicBezTo>
                <a:lnTo>
                  <a:pt x="0" y="433079"/>
                </a:lnTo>
                <a:cubicBezTo>
                  <a:pt x="298750" y="433079"/>
                  <a:pt x="562145" y="281714"/>
                  <a:pt x="717680" y="51492"/>
                </a:cubicBezTo>
                <a:close/>
              </a:path>
            </a:pathLst>
          </a:cu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0AA15B4-59E9-F662-B8ED-C6FD1CB3F11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61" t="22035" r="38985" b="27823"/>
          <a:stretch>
            <a:fillRect/>
          </a:stretch>
        </p:blipFill>
        <p:spPr>
          <a:xfrm rot="10718177">
            <a:off x="-2846618" y="1208425"/>
            <a:ext cx="1898332" cy="1741507"/>
          </a:xfrm>
          <a:custGeom>
            <a:avLst/>
            <a:gdLst>
              <a:gd name="connsiteX0" fmla="*/ 1073171 w 1822132"/>
              <a:gd name="connsiteY0" fmla="*/ 0 h 1671602"/>
              <a:gd name="connsiteX1" fmla="*/ 1104453 w 1822132"/>
              <a:gd name="connsiteY1" fmla="*/ 51492 h 1671602"/>
              <a:gd name="connsiteX2" fmla="*/ 1822132 w 1822132"/>
              <a:gd name="connsiteY2" fmla="*/ 433079 h 1671602"/>
              <a:gd name="connsiteX3" fmla="*/ 1822132 w 1822132"/>
              <a:gd name="connsiteY3" fmla="*/ 1671602 h 1671602"/>
              <a:gd name="connsiteX4" fmla="*/ 0 w 1822132"/>
              <a:gd name="connsiteY4" fmla="*/ 619595 h 1671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2132" h="1671602">
                <a:moveTo>
                  <a:pt x="1073171" y="0"/>
                </a:moveTo>
                <a:lnTo>
                  <a:pt x="1104453" y="51492"/>
                </a:lnTo>
                <a:cubicBezTo>
                  <a:pt x="1259987" y="281714"/>
                  <a:pt x="1523383" y="433079"/>
                  <a:pt x="1822132" y="433079"/>
                </a:cubicBezTo>
                <a:lnTo>
                  <a:pt x="1822132" y="1671602"/>
                </a:lnTo>
                <a:cubicBezTo>
                  <a:pt x="1070440" y="1671602"/>
                  <a:pt x="375846" y="1270579"/>
                  <a:pt x="0" y="619595"/>
                </a:cubicBezTo>
                <a:close/>
              </a:path>
            </a:pathLst>
          </a:cu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85646DB-6032-9FBD-8130-35822DB78E40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55" t="16324" r="13483" b="9524"/>
          <a:stretch/>
        </p:blipFill>
        <p:spPr>
          <a:xfrm>
            <a:off x="1423614" y="2402041"/>
            <a:ext cx="5283920" cy="252699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4DF7E52-A572-503B-14D2-6836839FB4E9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54" t="22107" r="13749" b="16984"/>
          <a:stretch/>
        </p:blipFill>
        <p:spPr>
          <a:xfrm>
            <a:off x="1423614" y="313444"/>
            <a:ext cx="5295489" cy="209356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137F074-09F6-CFFC-8FD2-25C6FE193AFD}"/>
              </a:ext>
            </a:extLst>
          </p:cNvPr>
          <p:cNvSpPr txBox="1"/>
          <p:nvPr/>
        </p:nvSpPr>
        <p:spPr>
          <a:xfrm>
            <a:off x="7756128" y="3542560"/>
            <a:ext cx="1969520" cy="707886"/>
          </a:xfrm>
          <a:prstGeom prst="rect">
            <a:avLst/>
          </a:prstGeom>
          <a:noFill/>
          <a:effectLst>
            <a:glow rad="228600">
              <a:srgbClr val="FFFF00">
                <a:alpha val="40000"/>
              </a:srgbClr>
            </a:glow>
            <a:outerShdw blurRad="50800" dist="50800" dir="5400000" algn="ctr" rotWithShape="0">
              <a:schemeClr val="accent1"/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1"/>
                </a:solidFill>
              </a:rPr>
              <a:t>Upto 30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68AAD8E-7EB1-6BD3-BA8D-67F4185CABC3}"/>
              </a:ext>
            </a:extLst>
          </p:cNvPr>
          <p:cNvSpPr/>
          <p:nvPr/>
        </p:nvSpPr>
        <p:spPr>
          <a:xfrm>
            <a:off x="-79618" y="0"/>
            <a:ext cx="12271618" cy="7331076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solidFill>
              <a:schemeClr val="accent1">
                <a:shade val="15000"/>
                <a:alpha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8C58AA1-9AA0-D682-879A-D137982E87C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5600" l="7800" r="90000">
                        <a14:foregroundMark x1="7800" y1="63000" x2="7800" y2="63000"/>
                        <a14:foregroundMark x1="33400" y1="91400" x2="33400" y2="91400"/>
                        <a14:foregroundMark x1="32200" y1="95600" x2="32200" y2="95600"/>
                        <a14:foregroundMark x1="16200" y1="63800" x2="16200" y2="63800"/>
                        <a14:backgroundMark x1="16400" y1="64400" x2="16400" y2="644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464373" y="4250446"/>
            <a:ext cx="2727627" cy="248189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0792EB95-C36D-882B-E7B4-EAEA3BD34B00}"/>
              </a:ext>
            </a:extLst>
          </p:cNvPr>
          <p:cNvSpPr/>
          <p:nvPr/>
        </p:nvSpPr>
        <p:spPr>
          <a:xfrm>
            <a:off x="6039080" y="4908799"/>
            <a:ext cx="3264060" cy="1678330"/>
          </a:xfrm>
          <a:prstGeom prst="wedgeRoundRectCallout">
            <a:avLst>
              <a:gd name="adj1" fmla="val 81538"/>
              <a:gd name="adj2" fmla="val -17511"/>
              <a:gd name="adj3" fmla="val 16667"/>
            </a:avLst>
          </a:prstGeom>
          <a:solidFill>
            <a:srgbClr val="FFFBE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0214A9C-0576-3771-52CF-3CEB605305C2}"/>
              </a:ext>
            </a:extLst>
          </p:cNvPr>
          <p:cNvSpPr txBox="1"/>
          <p:nvPr/>
        </p:nvSpPr>
        <p:spPr>
          <a:xfrm>
            <a:off x="6224602" y="4830329"/>
            <a:ext cx="307853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DEALS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A45AD2-DC87-B06C-F03C-B9DC8825AC8B}"/>
              </a:ext>
            </a:extLst>
          </p:cNvPr>
          <p:cNvSpPr txBox="1"/>
          <p:nvPr/>
        </p:nvSpPr>
        <p:spPr>
          <a:xfrm>
            <a:off x="6257136" y="5663799"/>
            <a:ext cx="31534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Take a look at our mouthwatering deals crafted just for you!</a:t>
            </a:r>
          </a:p>
        </p:txBody>
      </p:sp>
    </p:spTree>
    <p:extLst>
      <p:ext uri="{BB962C8B-B14F-4D97-AF65-F5344CB8AC3E}">
        <p14:creationId xmlns:p14="http://schemas.microsoft.com/office/powerpoint/2010/main" val="4274014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8" grpId="0"/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85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Oval 29">
            <a:extLst>
              <a:ext uri="{FF2B5EF4-FFF2-40B4-BE49-F238E27FC236}">
                <a16:creationId xmlns:a16="http://schemas.microsoft.com/office/drawing/2014/main" id="{ADE34F73-6F65-343E-E31D-7D1030FFA96B}"/>
              </a:ext>
            </a:extLst>
          </p:cNvPr>
          <p:cNvSpPr/>
          <p:nvPr/>
        </p:nvSpPr>
        <p:spPr>
          <a:xfrm>
            <a:off x="3416295" y="632761"/>
            <a:ext cx="5222064" cy="5196238"/>
          </a:xfrm>
          <a:prstGeom prst="ellipse">
            <a:avLst/>
          </a:prstGeom>
          <a:noFill/>
          <a:ln w="50800" cap="rnd">
            <a:solidFill>
              <a:schemeClr val="accent2"/>
            </a:solidFill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99BFFF2C-698D-2B54-E627-FC70ACAD0F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48816" y1="28471" x2="48816" y2="28471"/>
                        <a14:foregroundMark x1="41587" y1="32758" x2="41587" y2="32758"/>
                        <a14:foregroundMark x1="55534" y1="22585" x2="55534" y2="22585"/>
                        <a14:foregroundMark x1="46897" y1="15611" x2="46897" y2="15611"/>
                        <a14:foregroundMark x1="60333" y1="36340" x2="60333" y2="36340"/>
                        <a14:foregroundMark x1="61100" y1="30582" x2="61100" y2="30582"/>
                        <a14:foregroundMark x1="39283" y1="36084" x2="39283" y2="36084"/>
                        <a14:foregroundMark x1="18362" y1="58349" x2="18362" y2="58349"/>
                        <a14:foregroundMark x1="43698" y1="57262" x2="43698" y2="57262"/>
                        <a14:foregroundMark x1="72489" y1="60013" x2="72489" y2="60013"/>
                        <a14:foregroundMark x1="34869" y1="65323" x2="34869" y2="65323"/>
                        <a14:foregroundMark x1="39155" y1="65451" x2="39155" y2="65451"/>
                        <a14:foregroundMark x1="41715" y1="65451" x2="41715" y2="65451"/>
                        <a14:foregroundMark x1="44018" y1="65771" x2="44018" y2="65771"/>
                        <a14:foregroundMark x1="46385" y1="65451" x2="46385" y2="65451"/>
                        <a14:foregroundMark x1="48816" y1="65771" x2="48816" y2="65771"/>
                        <a14:foregroundMark x1="50800" y1="65771" x2="50800" y2="65771"/>
                        <a14:foregroundMark x1="55214" y1="65323" x2="55214" y2="65323"/>
                        <a14:foregroundMark x1="58669" y1="65579" x2="58669" y2="65579"/>
                        <a14:foregroundMark x1="62188" y1="65771" x2="62188" y2="65771"/>
                        <a14:foregroundMark x1="65195" y1="65899" x2="65195" y2="65899"/>
                        <a14:foregroundMark x1="68842" y1="66091" x2="68842" y2="66091"/>
                        <a14:foregroundMark x1="31414" y1="65579" x2="31414" y2="65579"/>
                        <a14:foregroundMark x1="52911" y1="69226" x2="52911" y2="6922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3890" y="2307932"/>
            <a:ext cx="2031136" cy="2031136"/>
          </a:xfrm>
          <a:prstGeom prst="rect">
            <a:avLst/>
          </a:prstGeom>
        </p:spPr>
      </p:pic>
      <p:pic>
        <p:nvPicPr>
          <p:cNvPr id="18" name="Picture 17" descr="Pizza">
            <a:extLst>
              <a:ext uri="{FF2B5EF4-FFF2-40B4-BE49-F238E27FC236}">
                <a16:creationId xmlns:a16="http://schemas.microsoft.com/office/drawing/2014/main" id="{50EEDAE8-F125-1429-447A-7CD1EB845EC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08" r="32924" b="3608"/>
          <a:stretch>
            <a:fillRect/>
          </a:stretch>
        </p:blipFill>
        <p:spPr>
          <a:xfrm rot="7277874">
            <a:off x="4529254" y="3465768"/>
            <a:ext cx="1414365" cy="2112921"/>
          </a:xfrm>
          <a:custGeom>
            <a:avLst/>
            <a:gdLst>
              <a:gd name="connsiteX0" fmla="*/ 1096131 w 1414365"/>
              <a:gd name="connsiteY0" fmla="*/ 0 h 2112921"/>
              <a:gd name="connsiteX1" fmla="*/ 1127670 w 1414365"/>
              <a:gd name="connsiteY1" fmla="*/ 0 h 2112921"/>
              <a:gd name="connsiteX2" fmla="*/ 1249174 w 1414365"/>
              <a:gd name="connsiteY2" fmla="*/ 239552 h 2112921"/>
              <a:gd name="connsiteX3" fmla="*/ 1120692 w 1414365"/>
              <a:gd name="connsiteY3" fmla="*/ 2112921 h 2112921"/>
              <a:gd name="connsiteX4" fmla="*/ 0 w 1414365"/>
              <a:gd name="connsiteY4" fmla="*/ 1485171 h 2112921"/>
              <a:gd name="connsiteX5" fmla="*/ 53189 w 1414365"/>
              <a:gd name="connsiteY5" fmla="*/ 1390099 h 2112921"/>
              <a:gd name="connsiteX6" fmla="*/ 124048 w 1414365"/>
              <a:gd name="connsiteY6" fmla="*/ 1049582 h 2112921"/>
              <a:gd name="connsiteX7" fmla="*/ 53189 w 1414365"/>
              <a:gd name="connsiteY7" fmla="*/ 709065 h 2112921"/>
              <a:gd name="connsiteX8" fmla="*/ 0 w 1414365"/>
              <a:gd name="connsiteY8" fmla="*/ 613992 h 2112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14365" h="2112921">
                <a:moveTo>
                  <a:pt x="1096131" y="0"/>
                </a:moveTo>
                <a:lnTo>
                  <a:pt x="1127670" y="0"/>
                </a:lnTo>
                <a:lnTo>
                  <a:pt x="1249174" y="239552"/>
                </a:lnTo>
                <a:cubicBezTo>
                  <a:pt x="1506138" y="844524"/>
                  <a:pt x="1463311" y="1537174"/>
                  <a:pt x="1120692" y="2112921"/>
                </a:cubicBezTo>
                <a:lnTo>
                  <a:pt x="0" y="1485171"/>
                </a:lnTo>
                <a:lnTo>
                  <a:pt x="53189" y="1390099"/>
                </a:lnTo>
                <a:cubicBezTo>
                  <a:pt x="98817" y="1285438"/>
                  <a:pt x="124048" y="1170369"/>
                  <a:pt x="124048" y="1049582"/>
                </a:cubicBezTo>
                <a:cubicBezTo>
                  <a:pt x="124048" y="928795"/>
                  <a:pt x="98817" y="813726"/>
                  <a:pt x="53189" y="709065"/>
                </a:cubicBezTo>
                <a:lnTo>
                  <a:pt x="0" y="613992"/>
                </a:lnTo>
                <a:close/>
              </a:path>
            </a:pathLst>
          </a:cu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3E860FD-74C9-FEC9-F8CA-2CB2E5ACC82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32" t="37033" r="55193" b="16749"/>
          <a:stretch/>
        </p:blipFill>
        <p:spPr>
          <a:xfrm rot="7277874">
            <a:off x="5768202" y="3910983"/>
            <a:ext cx="1898330" cy="1744207"/>
          </a:xfrm>
          <a:custGeom>
            <a:avLst/>
            <a:gdLst>
              <a:gd name="connsiteX0" fmla="*/ 0 w 1822130"/>
              <a:gd name="connsiteY0" fmla="*/ 0 h 1674194"/>
              <a:gd name="connsiteX1" fmla="*/ 1822130 w 1822130"/>
              <a:gd name="connsiteY1" fmla="*/ 1052007 h 1674194"/>
              <a:gd name="connsiteX2" fmla="*/ 744472 w 1822130"/>
              <a:gd name="connsiteY2" fmla="*/ 1674194 h 1674194"/>
              <a:gd name="connsiteX3" fmla="*/ 717680 w 1822130"/>
              <a:gd name="connsiteY3" fmla="*/ 1630092 h 1674194"/>
              <a:gd name="connsiteX4" fmla="*/ 0 w 1822130"/>
              <a:gd name="connsiteY4" fmla="*/ 1248505 h 1674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2130" h="1674194">
                <a:moveTo>
                  <a:pt x="0" y="0"/>
                </a:moveTo>
                <a:cubicBezTo>
                  <a:pt x="751692" y="0"/>
                  <a:pt x="1446285" y="401023"/>
                  <a:pt x="1822130" y="1052007"/>
                </a:cubicBezTo>
                <a:lnTo>
                  <a:pt x="744472" y="1674194"/>
                </a:lnTo>
                <a:lnTo>
                  <a:pt x="717680" y="1630092"/>
                </a:lnTo>
                <a:cubicBezTo>
                  <a:pt x="562144" y="1399870"/>
                  <a:pt x="298750" y="1248505"/>
                  <a:pt x="0" y="1248505"/>
                </a:cubicBezTo>
                <a:close/>
              </a:path>
            </a:pathLst>
          </a:cu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6B59D03-0C2E-DFA7-D452-8DBE6979B1E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14" t="20521" r="32691" b="22565"/>
          <a:stretch>
            <a:fillRect/>
          </a:stretch>
        </p:blipFill>
        <p:spPr>
          <a:xfrm rot="7277874">
            <a:off x="6792078" y="2226863"/>
            <a:ext cx="1898330" cy="1744207"/>
          </a:xfrm>
          <a:custGeom>
            <a:avLst/>
            <a:gdLst>
              <a:gd name="connsiteX0" fmla="*/ 1822130 w 1822130"/>
              <a:gd name="connsiteY0" fmla="*/ 0 h 1674194"/>
              <a:gd name="connsiteX1" fmla="*/ 1822130 w 1822130"/>
              <a:gd name="connsiteY1" fmla="*/ 1248505 h 1674194"/>
              <a:gd name="connsiteX2" fmla="*/ 1104452 w 1822130"/>
              <a:gd name="connsiteY2" fmla="*/ 1630092 h 1674194"/>
              <a:gd name="connsiteX3" fmla="*/ 1077659 w 1822130"/>
              <a:gd name="connsiteY3" fmla="*/ 1674194 h 1674194"/>
              <a:gd name="connsiteX4" fmla="*/ 0 w 1822130"/>
              <a:gd name="connsiteY4" fmla="*/ 1052007 h 1674194"/>
              <a:gd name="connsiteX5" fmla="*/ 1822130 w 1822130"/>
              <a:gd name="connsiteY5" fmla="*/ 0 h 1674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22130" h="1674194">
                <a:moveTo>
                  <a:pt x="1822130" y="0"/>
                </a:moveTo>
                <a:lnTo>
                  <a:pt x="1822130" y="1248505"/>
                </a:lnTo>
                <a:cubicBezTo>
                  <a:pt x="1523382" y="1248505"/>
                  <a:pt x="1259986" y="1399870"/>
                  <a:pt x="1104452" y="1630092"/>
                </a:cubicBezTo>
                <a:lnTo>
                  <a:pt x="1077659" y="1674194"/>
                </a:lnTo>
                <a:lnTo>
                  <a:pt x="0" y="1052007"/>
                </a:lnTo>
                <a:cubicBezTo>
                  <a:pt x="375847" y="401023"/>
                  <a:pt x="1070438" y="0"/>
                  <a:pt x="1822130" y="0"/>
                </a:cubicBezTo>
                <a:close/>
              </a:path>
            </a:pathLst>
          </a:cu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8C6CD0A3-F033-1D99-5256-FECAE995019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08" t="39635" r="31786" b="10152"/>
          <a:stretch>
            <a:fillRect/>
          </a:stretch>
        </p:blipFill>
        <p:spPr>
          <a:xfrm rot="7277874">
            <a:off x="3424560" y="2480480"/>
            <a:ext cx="1898332" cy="1741507"/>
          </a:xfrm>
          <a:custGeom>
            <a:avLst/>
            <a:gdLst>
              <a:gd name="connsiteX0" fmla="*/ 748963 w 1822132"/>
              <a:gd name="connsiteY0" fmla="*/ 0 h 1671602"/>
              <a:gd name="connsiteX1" fmla="*/ 1822132 w 1822132"/>
              <a:gd name="connsiteY1" fmla="*/ 619595 h 1671602"/>
              <a:gd name="connsiteX2" fmla="*/ 0 w 1822132"/>
              <a:gd name="connsiteY2" fmla="*/ 1671602 h 1671602"/>
              <a:gd name="connsiteX3" fmla="*/ 0 w 1822132"/>
              <a:gd name="connsiteY3" fmla="*/ 433079 h 1671602"/>
              <a:gd name="connsiteX4" fmla="*/ 717680 w 1822132"/>
              <a:gd name="connsiteY4" fmla="*/ 51492 h 1671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2132" h="1671602">
                <a:moveTo>
                  <a:pt x="748963" y="0"/>
                </a:moveTo>
                <a:lnTo>
                  <a:pt x="1822132" y="619595"/>
                </a:lnTo>
                <a:cubicBezTo>
                  <a:pt x="1446285" y="1270579"/>
                  <a:pt x="751693" y="1671602"/>
                  <a:pt x="0" y="1671602"/>
                </a:cubicBezTo>
                <a:lnTo>
                  <a:pt x="0" y="433079"/>
                </a:lnTo>
                <a:cubicBezTo>
                  <a:pt x="298750" y="433079"/>
                  <a:pt x="562145" y="281714"/>
                  <a:pt x="717680" y="51492"/>
                </a:cubicBezTo>
                <a:close/>
              </a:path>
            </a:pathLst>
          </a:cu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0AA15B4-59E9-F662-B8ED-C6FD1CB3F11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61" t="22035" r="38985" b="27823"/>
          <a:stretch>
            <a:fillRect/>
          </a:stretch>
        </p:blipFill>
        <p:spPr>
          <a:xfrm rot="7277874">
            <a:off x="4462794" y="813779"/>
            <a:ext cx="1898332" cy="1741507"/>
          </a:xfrm>
          <a:custGeom>
            <a:avLst/>
            <a:gdLst>
              <a:gd name="connsiteX0" fmla="*/ 1073171 w 1822132"/>
              <a:gd name="connsiteY0" fmla="*/ 0 h 1671602"/>
              <a:gd name="connsiteX1" fmla="*/ 1104453 w 1822132"/>
              <a:gd name="connsiteY1" fmla="*/ 51492 h 1671602"/>
              <a:gd name="connsiteX2" fmla="*/ 1822132 w 1822132"/>
              <a:gd name="connsiteY2" fmla="*/ 433079 h 1671602"/>
              <a:gd name="connsiteX3" fmla="*/ 1822132 w 1822132"/>
              <a:gd name="connsiteY3" fmla="*/ 1671602 h 1671602"/>
              <a:gd name="connsiteX4" fmla="*/ 0 w 1822132"/>
              <a:gd name="connsiteY4" fmla="*/ 619595 h 1671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2132" h="1671602">
                <a:moveTo>
                  <a:pt x="1073171" y="0"/>
                </a:moveTo>
                <a:lnTo>
                  <a:pt x="1104453" y="51492"/>
                </a:lnTo>
                <a:cubicBezTo>
                  <a:pt x="1259987" y="281714"/>
                  <a:pt x="1523383" y="433079"/>
                  <a:pt x="1822132" y="433079"/>
                </a:cubicBezTo>
                <a:lnTo>
                  <a:pt x="1822132" y="1671602"/>
                </a:lnTo>
                <a:cubicBezTo>
                  <a:pt x="1070440" y="1671602"/>
                  <a:pt x="375846" y="1270579"/>
                  <a:pt x="0" y="619595"/>
                </a:cubicBezTo>
                <a:close/>
              </a:path>
            </a:pathLst>
          </a:cu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A0FD0A1-0917-1402-04C7-5CE36A54A280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712" t="12407" r="14284" b="41581"/>
          <a:stretch/>
        </p:blipFill>
        <p:spPr>
          <a:xfrm rot="7277874">
            <a:off x="6153400" y="819383"/>
            <a:ext cx="1414365" cy="2192002"/>
          </a:xfrm>
          <a:custGeom>
            <a:avLst/>
            <a:gdLst>
              <a:gd name="connsiteX0" fmla="*/ 281885 w 1357592"/>
              <a:gd name="connsiteY0" fmla="*/ 0 h 2104014"/>
              <a:gd name="connsiteX1" fmla="*/ 1357592 w 1357592"/>
              <a:gd name="connsiteY1" fmla="*/ 621060 h 2104014"/>
              <a:gd name="connsiteX2" fmla="*/ 1306538 w 1357592"/>
              <a:gd name="connsiteY2" fmla="*/ 715119 h 2104014"/>
              <a:gd name="connsiteX3" fmla="*/ 1238524 w 1357592"/>
              <a:gd name="connsiteY3" fmla="*/ 1052007 h 2104014"/>
              <a:gd name="connsiteX4" fmla="*/ 1306538 w 1357592"/>
              <a:gd name="connsiteY4" fmla="*/ 1388896 h 2104014"/>
              <a:gd name="connsiteX5" fmla="*/ 1357592 w 1357592"/>
              <a:gd name="connsiteY5" fmla="*/ 1482955 h 2104014"/>
              <a:gd name="connsiteX6" fmla="*/ 281885 w 1357592"/>
              <a:gd name="connsiteY6" fmla="*/ 2104014 h 2104014"/>
              <a:gd name="connsiteX7" fmla="*/ 281885 w 1357592"/>
              <a:gd name="connsiteY7" fmla="*/ 0 h 2104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57592" h="2104014">
                <a:moveTo>
                  <a:pt x="281885" y="0"/>
                </a:moveTo>
                <a:lnTo>
                  <a:pt x="1357592" y="621060"/>
                </a:lnTo>
                <a:lnTo>
                  <a:pt x="1306538" y="715119"/>
                </a:lnTo>
                <a:cubicBezTo>
                  <a:pt x="1262742" y="818665"/>
                  <a:pt x="1238524" y="932508"/>
                  <a:pt x="1238524" y="1052007"/>
                </a:cubicBezTo>
                <a:cubicBezTo>
                  <a:pt x="1238524" y="1171507"/>
                  <a:pt x="1262742" y="1285350"/>
                  <a:pt x="1306538" y="1388896"/>
                </a:cubicBezTo>
                <a:lnTo>
                  <a:pt x="1357592" y="1482955"/>
                </a:lnTo>
                <a:lnTo>
                  <a:pt x="281885" y="2104014"/>
                </a:lnTo>
                <a:cubicBezTo>
                  <a:pt x="-93961" y="1453030"/>
                  <a:pt x="-93961" y="650984"/>
                  <a:pt x="281885" y="0"/>
                </a:cubicBezTo>
                <a:close/>
              </a:path>
            </a:pathLst>
          </a:cu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195C0E8-8874-8A08-2333-7A39B8B8ABD8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55" t="16324" r="13483" b="9524"/>
          <a:stretch/>
        </p:blipFill>
        <p:spPr>
          <a:xfrm>
            <a:off x="12940111" y="2707862"/>
            <a:ext cx="5283920" cy="252699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D33FF5D-7FB0-69D2-E2AC-2BCC1C4D2745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54" t="22107" r="13749" b="16984"/>
          <a:stretch/>
        </p:blipFill>
        <p:spPr>
          <a:xfrm>
            <a:off x="12940111" y="619265"/>
            <a:ext cx="5295489" cy="209356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16C408F-EB84-77FD-A817-4C9F650C3942}"/>
              </a:ext>
            </a:extLst>
          </p:cNvPr>
          <p:cNvSpPr txBox="1"/>
          <p:nvPr/>
        </p:nvSpPr>
        <p:spPr>
          <a:xfrm>
            <a:off x="19445017" y="5911085"/>
            <a:ext cx="18251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2"/>
                </a:solidFill>
              </a:rPr>
              <a:t>DEALS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85CFEBE-8D49-D731-9E4D-317A24F45016}"/>
              </a:ext>
            </a:extLst>
          </p:cNvPr>
          <p:cNvSpPr txBox="1"/>
          <p:nvPr/>
        </p:nvSpPr>
        <p:spPr>
          <a:xfrm>
            <a:off x="19445017" y="6430353"/>
            <a:ext cx="26105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2"/>
                </a:solidFill>
              </a:rPr>
              <a:t>Deals include all the current deals on the restaurant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BB63A9B-9990-B79C-5C08-C770A4F8C170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00" t="14441" r="8561"/>
          <a:stretch/>
        </p:blipFill>
        <p:spPr>
          <a:xfrm>
            <a:off x="-9715700" y="1321183"/>
            <a:ext cx="8821770" cy="440087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AF735D5-4CB5-B706-798D-026103E7AA9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10000" b="95600" l="7800" r="90000">
                        <a14:foregroundMark x1="7800" y1="63000" x2="7800" y2="63000"/>
                        <a14:foregroundMark x1="33400" y1="91400" x2="33400" y2="91400"/>
                        <a14:foregroundMark x1="32200" y1="95600" x2="32200" y2="95600"/>
                        <a14:foregroundMark x1="16200" y1="63800" x2="16200" y2="63800"/>
                        <a14:backgroundMark x1="16400" y1="64400" x2="16400" y2="644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2299013" y="4250446"/>
            <a:ext cx="2727627" cy="248189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2856B64A-7DDD-2994-7236-F4DCEEBBB7B3}"/>
              </a:ext>
            </a:extLst>
          </p:cNvPr>
          <p:cNvSpPr/>
          <p:nvPr/>
        </p:nvSpPr>
        <p:spPr>
          <a:xfrm>
            <a:off x="-5177560" y="4908799"/>
            <a:ext cx="3264060" cy="1678330"/>
          </a:xfrm>
          <a:prstGeom prst="wedgeRoundRectCallout">
            <a:avLst>
              <a:gd name="adj1" fmla="val 81538"/>
              <a:gd name="adj2" fmla="val -17511"/>
              <a:gd name="adj3" fmla="val 16667"/>
            </a:avLst>
          </a:prstGeom>
          <a:solidFill>
            <a:srgbClr val="FFFBE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64339E-6E4E-CCA8-BC56-1C92531E2FF6}"/>
              </a:ext>
            </a:extLst>
          </p:cNvPr>
          <p:cNvSpPr txBox="1"/>
          <p:nvPr/>
        </p:nvSpPr>
        <p:spPr>
          <a:xfrm>
            <a:off x="-4992038" y="4830329"/>
            <a:ext cx="307853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DEALS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E5CFBA-C47D-1D39-8D9D-303BCC2FFEFB}"/>
              </a:ext>
            </a:extLst>
          </p:cNvPr>
          <p:cNvSpPr txBox="1"/>
          <p:nvPr/>
        </p:nvSpPr>
        <p:spPr>
          <a:xfrm>
            <a:off x="-4959504" y="5663799"/>
            <a:ext cx="31534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Take a look at our mouthwatering deals crafted just for you!</a:t>
            </a:r>
          </a:p>
        </p:txBody>
      </p:sp>
    </p:spTree>
    <p:extLst>
      <p:ext uri="{BB962C8B-B14F-4D97-AF65-F5344CB8AC3E}">
        <p14:creationId xmlns:p14="http://schemas.microsoft.com/office/powerpoint/2010/main" val="26978677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Yellow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Gill Sans MT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1120</TotalTime>
  <Words>478</Words>
  <Application>Microsoft Office PowerPoint</Application>
  <PresentationFormat>Widescreen</PresentationFormat>
  <Paragraphs>115</Paragraphs>
  <Slides>18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Gill Sans MT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Muhammad Qasim</dc:creator>
  <cp:lastModifiedBy>Syed Muhammad Taha</cp:lastModifiedBy>
  <cp:revision>6</cp:revision>
  <dcterms:created xsi:type="dcterms:W3CDTF">2026-01-03T09:20:45Z</dcterms:created>
  <dcterms:modified xsi:type="dcterms:W3CDTF">2026-01-08T00:45:08Z</dcterms:modified>
</cp:coreProperties>
</file>